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52"/>
  </p:notesMasterIdLst>
  <p:handoutMasterIdLst>
    <p:handoutMasterId r:id="rId53"/>
  </p:handoutMasterIdLst>
  <p:sldIdLst>
    <p:sldId id="267" r:id="rId3"/>
    <p:sldId id="273" r:id="rId4"/>
    <p:sldId id="272" r:id="rId5"/>
    <p:sldId id="510" r:id="rId6"/>
    <p:sldId id="790" r:id="rId7"/>
    <p:sldId id="758" r:id="rId8"/>
    <p:sldId id="791" r:id="rId9"/>
    <p:sldId id="792" r:id="rId10"/>
    <p:sldId id="793" r:id="rId11"/>
    <p:sldId id="795" r:id="rId12"/>
    <p:sldId id="796" r:id="rId13"/>
    <p:sldId id="797" r:id="rId14"/>
    <p:sldId id="798" r:id="rId15"/>
    <p:sldId id="799" r:id="rId16"/>
    <p:sldId id="800" r:id="rId17"/>
    <p:sldId id="801" r:id="rId18"/>
    <p:sldId id="802" r:id="rId19"/>
    <p:sldId id="803" r:id="rId20"/>
    <p:sldId id="804" r:id="rId21"/>
    <p:sldId id="805" r:id="rId22"/>
    <p:sldId id="831" r:id="rId23"/>
    <p:sldId id="806" r:id="rId24"/>
    <p:sldId id="807" r:id="rId25"/>
    <p:sldId id="808" r:id="rId26"/>
    <p:sldId id="810" r:id="rId27"/>
    <p:sldId id="811" r:id="rId28"/>
    <p:sldId id="812" r:id="rId29"/>
    <p:sldId id="813" r:id="rId30"/>
    <p:sldId id="814" r:id="rId31"/>
    <p:sldId id="815" r:id="rId32"/>
    <p:sldId id="816" r:id="rId33"/>
    <p:sldId id="817" r:id="rId34"/>
    <p:sldId id="818" r:id="rId35"/>
    <p:sldId id="819" r:id="rId36"/>
    <p:sldId id="833" r:id="rId37"/>
    <p:sldId id="836" r:id="rId38"/>
    <p:sldId id="820" r:id="rId39"/>
    <p:sldId id="821" r:id="rId40"/>
    <p:sldId id="822" r:id="rId41"/>
    <p:sldId id="824" r:id="rId42"/>
    <p:sldId id="825" r:id="rId43"/>
    <p:sldId id="823" r:id="rId44"/>
    <p:sldId id="834" r:id="rId45"/>
    <p:sldId id="835" r:id="rId46"/>
    <p:sldId id="826" r:id="rId47"/>
    <p:sldId id="827" r:id="rId48"/>
    <p:sldId id="828" r:id="rId49"/>
    <p:sldId id="829" r:id="rId50"/>
    <p:sldId id="830" r:id="rId51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EC"/>
    <a:srgbClr val="953D46"/>
    <a:srgbClr val="68676C"/>
    <a:srgbClr val="8D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7" autoAdjust="0"/>
    <p:restoredTop sz="96370" autoAdjust="0"/>
  </p:normalViewPr>
  <p:slideViewPr>
    <p:cSldViewPr showGuides="1">
      <p:cViewPr varScale="1">
        <p:scale>
          <a:sx n="106" d="100"/>
          <a:sy n="106" d="100"/>
        </p:scale>
        <p:origin x="1626" y="114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 현영" userId="86576d6c08d227aa" providerId="LiveId" clId="{E604A8E6-4080-493C-899D-77F421A79459}"/>
    <pc:docChg chg="undo custSel addSld delSld modSld">
      <pc:chgData name="조 현영" userId="86576d6c08d227aa" providerId="LiveId" clId="{E604A8E6-4080-493C-899D-77F421A79459}" dt="2022-11-21T07:49:28.689" v="909" actId="1076"/>
      <pc:docMkLst>
        <pc:docMk/>
      </pc:docMkLst>
      <pc:sldChg chg="addSp delSp modSp mod">
        <pc:chgData name="조 현영" userId="86576d6c08d227aa" providerId="LiveId" clId="{E604A8E6-4080-493C-899D-77F421A79459}" dt="2022-11-21T07:17:32.615" v="2" actId="1076"/>
        <pc:sldMkLst>
          <pc:docMk/>
          <pc:sldMk cId="1160012494" sldId="758"/>
        </pc:sldMkLst>
        <pc:picChg chg="add mod">
          <ac:chgData name="조 현영" userId="86576d6c08d227aa" providerId="LiveId" clId="{E604A8E6-4080-493C-899D-77F421A79459}" dt="2022-11-21T07:17:32.615" v="2" actId="1076"/>
          <ac:picMkLst>
            <pc:docMk/>
            <pc:sldMk cId="1160012494" sldId="758"/>
            <ac:picMk id="5" creationId="{9C1527B3-EC01-8009-C167-86004FEFFBC0}"/>
          </ac:picMkLst>
        </pc:picChg>
        <pc:picChg chg="del">
          <ac:chgData name="조 현영" userId="86576d6c08d227aa" providerId="LiveId" clId="{E604A8E6-4080-493C-899D-77F421A79459}" dt="2022-11-21T07:17:29.388" v="0" actId="478"/>
          <ac:picMkLst>
            <pc:docMk/>
            <pc:sldMk cId="1160012494" sldId="758"/>
            <ac:picMk id="6" creationId="{082CF732-6233-4279-9C88-357811FD408D}"/>
          </ac:picMkLst>
        </pc:picChg>
      </pc:sldChg>
      <pc:sldChg chg="addSp delSp modSp mod">
        <pc:chgData name="조 현영" userId="86576d6c08d227aa" providerId="LiveId" clId="{E604A8E6-4080-493C-899D-77F421A79459}" dt="2022-11-21T07:17:46.172" v="5" actId="1076"/>
        <pc:sldMkLst>
          <pc:docMk/>
          <pc:sldMk cId="1352598976" sldId="791"/>
        </pc:sldMkLst>
        <pc:picChg chg="add mod">
          <ac:chgData name="조 현영" userId="86576d6c08d227aa" providerId="LiveId" clId="{E604A8E6-4080-493C-899D-77F421A79459}" dt="2022-11-21T07:17:46.172" v="5" actId="1076"/>
          <ac:picMkLst>
            <pc:docMk/>
            <pc:sldMk cId="1352598976" sldId="791"/>
            <ac:picMk id="5" creationId="{AD404CDC-7AAF-675B-D7DE-E52DD578ED60}"/>
          </ac:picMkLst>
        </pc:picChg>
        <pc:picChg chg="del">
          <ac:chgData name="조 현영" userId="86576d6c08d227aa" providerId="LiveId" clId="{E604A8E6-4080-493C-899D-77F421A79459}" dt="2022-11-21T07:17:43.604" v="3" actId="478"/>
          <ac:picMkLst>
            <pc:docMk/>
            <pc:sldMk cId="1352598976" sldId="791"/>
            <ac:picMk id="6" creationId="{5EE6C549-A46B-43FF-BCB9-56BD81F892B7}"/>
          </ac:picMkLst>
        </pc:picChg>
      </pc:sldChg>
      <pc:sldChg chg="addSp delSp modSp mod">
        <pc:chgData name="조 현영" userId="86576d6c08d227aa" providerId="LiveId" clId="{E604A8E6-4080-493C-899D-77F421A79459}" dt="2022-11-21T07:18:34.527" v="36" actId="20577"/>
        <pc:sldMkLst>
          <pc:docMk/>
          <pc:sldMk cId="4060763003" sldId="792"/>
        </pc:sldMkLst>
        <pc:spChg chg="mod">
          <ac:chgData name="조 현영" userId="86576d6c08d227aa" providerId="LiveId" clId="{E604A8E6-4080-493C-899D-77F421A79459}" dt="2022-11-21T07:18:34.527" v="36" actId="20577"/>
          <ac:spMkLst>
            <pc:docMk/>
            <pc:sldMk cId="4060763003" sldId="792"/>
            <ac:spMk id="3" creationId="{00000000-0000-0000-0000-000000000000}"/>
          </ac:spMkLst>
        </pc:spChg>
        <pc:picChg chg="del">
          <ac:chgData name="조 현영" userId="86576d6c08d227aa" providerId="LiveId" clId="{E604A8E6-4080-493C-899D-77F421A79459}" dt="2022-11-21T07:17:57.988" v="6" actId="478"/>
          <ac:picMkLst>
            <pc:docMk/>
            <pc:sldMk cId="4060763003" sldId="792"/>
            <ac:picMk id="5" creationId="{ECAB2363-5EE0-477B-99F4-4B74C3332E89}"/>
          </ac:picMkLst>
        </pc:picChg>
        <pc:picChg chg="add mod">
          <ac:chgData name="조 현영" userId="86576d6c08d227aa" providerId="LiveId" clId="{E604A8E6-4080-493C-899D-77F421A79459}" dt="2022-11-21T07:18:04.853" v="10" actId="1076"/>
          <ac:picMkLst>
            <pc:docMk/>
            <pc:sldMk cId="4060763003" sldId="792"/>
            <ac:picMk id="6" creationId="{4474B9A7-54EE-2232-B413-3AE533420113}"/>
          </ac:picMkLst>
        </pc:picChg>
        <pc:picChg chg="del">
          <ac:chgData name="조 현영" userId="86576d6c08d227aa" providerId="LiveId" clId="{E604A8E6-4080-493C-899D-77F421A79459}" dt="2022-11-21T07:17:58.765" v="7" actId="478"/>
          <ac:picMkLst>
            <pc:docMk/>
            <pc:sldMk cId="4060763003" sldId="792"/>
            <ac:picMk id="8" creationId="{193104B5-FE7E-4816-85E1-BFA7CE24DBA4}"/>
          </ac:picMkLst>
        </pc:picChg>
        <pc:picChg chg="add mod">
          <ac:chgData name="조 현영" userId="86576d6c08d227aa" providerId="LiveId" clId="{E604A8E6-4080-493C-899D-77F421A79459}" dt="2022-11-21T07:18:25.850" v="14" actId="1076"/>
          <ac:picMkLst>
            <pc:docMk/>
            <pc:sldMk cId="4060763003" sldId="792"/>
            <ac:picMk id="10" creationId="{FDC8DAD8-E337-8B5F-328A-8A6CD60BB369}"/>
          </ac:picMkLst>
        </pc:picChg>
      </pc:sldChg>
      <pc:sldChg chg="addSp delSp modSp mod">
        <pc:chgData name="조 현영" userId="86576d6c08d227aa" providerId="LiveId" clId="{E604A8E6-4080-493C-899D-77F421A79459}" dt="2022-11-21T07:18:57.453" v="54" actId="20577"/>
        <pc:sldMkLst>
          <pc:docMk/>
          <pc:sldMk cId="1518567101" sldId="793"/>
        </pc:sldMkLst>
        <pc:spChg chg="mod">
          <ac:chgData name="조 현영" userId="86576d6c08d227aa" providerId="LiveId" clId="{E604A8E6-4080-493C-899D-77F421A79459}" dt="2022-11-21T07:18:57.453" v="54" actId="20577"/>
          <ac:spMkLst>
            <pc:docMk/>
            <pc:sldMk cId="1518567101" sldId="793"/>
            <ac:spMk id="3" creationId="{00000000-0000-0000-0000-000000000000}"/>
          </ac:spMkLst>
        </pc:spChg>
        <pc:picChg chg="add mod">
          <ac:chgData name="조 현영" userId="86576d6c08d227aa" providerId="LiveId" clId="{E604A8E6-4080-493C-899D-77F421A79459}" dt="2022-11-21T07:18:53.480" v="39" actId="1076"/>
          <ac:picMkLst>
            <pc:docMk/>
            <pc:sldMk cId="1518567101" sldId="793"/>
            <ac:picMk id="5" creationId="{99D0A219-2769-8D75-82E1-FA2E23477F0F}"/>
          </ac:picMkLst>
        </pc:picChg>
        <pc:picChg chg="del">
          <ac:chgData name="조 현영" userId="86576d6c08d227aa" providerId="LiveId" clId="{E604A8E6-4080-493C-899D-77F421A79459}" dt="2022-11-21T07:18:50.243" v="37" actId="478"/>
          <ac:picMkLst>
            <pc:docMk/>
            <pc:sldMk cId="1518567101" sldId="793"/>
            <ac:picMk id="6" creationId="{676F7822-4F73-4588-A771-835575375F5E}"/>
          </ac:picMkLst>
        </pc:picChg>
      </pc:sldChg>
      <pc:sldChg chg="addSp delSp modSp mod">
        <pc:chgData name="조 현영" userId="86576d6c08d227aa" providerId="LiveId" clId="{E604A8E6-4080-493C-899D-77F421A79459}" dt="2022-11-21T07:19:33.475" v="69" actId="1076"/>
        <pc:sldMkLst>
          <pc:docMk/>
          <pc:sldMk cId="2401708050" sldId="795"/>
        </pc:sldMkLst>
        <pc:spChg chg="mod">
          <ac:chgData name="조 현영" userId="86576d6c08d227aa" providerId="LiveId" clId="{E604A8E6-4080-493C-899D-77F421A79459}" dt="2022-11-21T07:19:23.173" v="66" actId="5793"/>
          <ac:spMkLst>
            <pc:docMk/>
            <pc:sldMk cId="2401708050" sldId="795"/>
            <ac:spMk id="3" creationId="{00000000-0000-0000-0000-000000000000}"/>
          </ac:spMkLst>
        </pc:spChg>
        <pc:picChg chg="add mod">
          <ac:chgData name="조 현영" userId="86576d6c08d227aa" providerId="LiveId" clId="{E604A8E6-4080-493C-899D-77F421A79459}" dt="2022-11-21T07:19:33.475" v="69" actId="1076"/>
          <ac:picMkLst>
            <pc:docMk/>
            <pc:sldMk cId="2401708050" sldId="795"/>
            <ac:picMk id="5" creationId="{2602CC65-0E42-C9B0-F974-14B137D16179}"/>
          </ac:picMkLst>
        </pc:picChg>
        <pc:picChg chg="del">
          <ac:chgData name="조 현영" userId="86576d6c08d227aa" providerId="LiveId" clId="{E604A8E6-4080-493C-899D-77F421A79459}" dt="2022-11-21T07:19:28.488" v="67" actId="478"/>
          <ac:picMkLst>
            <pc:docMk/>
            <pc:sldMk cId="2401708050" sldId="795"/>
            <ac:picMk id="11" creationId="{39ACB02E-09FA-491F-ADAF-E9973F03092F}"/>
          </ac:picMkLst>
        </pc:picChg>
      </pc:sldChg>
      <pc:sldChg chg="addSp delSp modSp mod">
        <pc:chgData name="조 현영" userId="86576d6c08d227aa" providerId="LiveId" clId="{E604A8E6-4080-493C-899D-77F421A79459}" dt="2022-11-21T07:22:08.137" v="113" actId="20577"/>
        <pc:sldMkLst>
          <pc:docMk/>
          <pc:sldMk cId="3596072636" sldId="796"/>
        </pc:sldMkLst>
        <pc:spChg chg="mod">
          <ac:chgData name="조 현영" userId="86576d6c08d227aa" providerId="LiveId" clId="{E604A8E6-4080-493C-899D-77F421A79459}" dt="2022-11-21T07:22:08.137" v="113" actId="20577"/>
          <ac:spMkLst>
            <pc:docMk/>
            <pc:sldMk cId="3596072636" sldId="796"/>
            <ac:spMk id="3" creationId="{00000000-0000-0000-0000-000000000000}"/>
          </ac:spMkLst>
        </pc:spChg>
        <pc:picChg chg="add mod">
          <ac:chgData name="조 현영" userId="86576d6c08d227aa" providerId="LiveId" clId="{E604A8E6-4080-493C-899D-77F421A79459}" dt="2022-11-21T07:20:08.353" v="72" actId="1076"/>
          <ac:picMkLst>
            <pc:docMk/>
            <pc:sldMk cId="3596072636" sldId="796"/>
            <ac:picMk id="5" creationId="{8771279C-7935-DC40-94C6-293FAA962A69}"/>
          </ac:picMkLst>
        </pc:picChg>
        <pc:picChg chg="del">
          <ac:chgData name="조 현영" userId="86576d6c08d227aa" providerId="LiveId" clId="{E604A8E6-4080-493C-899D-77F421A79459}" dt="2022-11-21T07:20:04.394" v="70" actId="478"/>
          <ac:picMkLst>
            <pc:docMk/>
            <pc:sldMk cId="3596072636" sldId="796"/>
            <ac:picMk id="6" creationId="{40384EEA-9B03-475E-9E29-33493AF2E2E1}"/>
          </ac:picMkLst>
        </pc:picChg>
        <pc:picChg chg="add del mod">
          <ac:chgData name="조 현영" userId="86576d6c08d227aa" providerId="LiveId" clId="{E604A8E6-4080-493C-899D-77F421A79459}" dt="2022-11-21T07:21:33.229" v="103" actId="21"/>
          <ac:picMkLst>
            <pc:docMk/>
            <pc:sldMk cId="3596072636" sldId="796"/>
            <ac:picMk id="9" creationId="{5E5C62B0-8347-A89C-3279-2C9F3E67E0CA}"/>
          </ac:picMkLst>
        </pc:picChg>
        <pc:picChg chg="del">
          <ac:chgData name="조 현영" userId="86576d6c08d227aa" providerId="LiveId" clId="{E604A8E6-4080-493C-899D-77F421A79459}" dt="2022-11-21T07:20:20.046" v="73" actId="478"/>
          <ac:picMkLst>
            <pc:docMk/>
            <pc:sldMk cId="3596072636" sldId="796"/>
            <ac:picMk id="10" creationId="{9B16F041-2110-4661-85BA-4A9CF402849D}"/>
          </ac:picMkLst>
        </pc:picChg>
      </pc:sldChg>
      <pc:sldChg chg="addSp delSp modSp mod">
        <pc:chgData name="조 현영" userId="86576d6c08d227aa" providerId="LiveId" clId="{E604A8E6-4080-493C-899D-77F421A79459}" dt="2022-11-21T07:22:17.374" v="151" actId="20577"/>
        <pc:sldMkLst>
          <pc:docMk/>
          <pc:sldMk cId="1149099524" sldId="797"/>
        </pc:sldMkLst>
        <pc:spChg chg="mod">
          <ac:chgData name="조 현영" userId="86576d6c08d227aa" providerId="LiveId" clId="{E604A8E6-4080-493C-899D-77F421A79459}" dt="2022-11-21T07:22:17.374" v="151" actId="20577"/>
          <ac:spMkLst>
            <pc:docMk/>
            <pc:sldMk cId="1149099524" sldId="797"/>
            <ac:spMk id="3" creationId="{00000000-0000-0000-0000-000000000000}"/>
          </ac:spMkLst>
        </pc:spChg>
        <pc:picChg chg="add mod">
          <ac:chgData name="조 현영" userId="86576d6c08d227aa" providerId="LiveId" clId="{E604A8E6-4080-493C-899D-77F421A79459}" dt="2022-11-21T07:21:57.272" v="112" actId="1076"/>
          <ac:picMkLst>
            <pc:docMk/>
            <pc:sldMk cId="1149099524" sldId="797"/>
            <ac:picMk id="4" creationId="{65FA0E61-F1BB-33AD-6DBA-209C9286B689}"/>
          </ac:picMkLst>
        </pc:picChg>
        <pc:picChg chg="del">
          <ac:chgData name="조 현영" userId="86576d6c08d227aa" providerId="LiveId" clId="{E604A8E6-4080-493C-899D-77F421A79459}" dt="2022-11-21T07:20:36.717" v="78" actId="478"/>
          <ac:picMkLst>
            <pc:docMk/>
            <pc:sldMk cId="1149099524" sldId="797"/>
            <ac:picMk id="8" creationId="{18C2F91B-763A-4DC3-A70A-37C397190038}"/>
          </ac:picMkLst>
        </pc:picChg>
      </pc:sldChg>
      <pc:sldChg chg="addSp delSp modSp mod">
        <pc:chgData name="조 현영" userId="86576d6c08d227aa" providerId="LiveId" clId="{E604A8E6-4080-493C-899D-77F421A79459}" dt="2022-11-21T07:21:29.486" v="102" actId="1076"/>
        <pc:sldMkLst>
          <pc:docMk/>
          <pc:sldMk cId="462588570" sldId="798"/>
        </pc:sldMkLst>
        <pc:spChg chg="add del mod">
          <ac:chgData name="조 현영" userId="86576d6c08d227aa" providerId="LiveId" clId="{E604A8E6-4080-493C-899D-77F421A79459}" dt="2022-11-21T07:21:09.001" v="84" actId="478"/>
          <ac:spMkLst>
            <pc:docMk/>
            <pc:sldMk cId="462588570" sldId="798"/>
            <ac:spMk id="6" creationId="{50832432-89BB-68AB-2EAA-4A9FB3B2D05B}"/>
          </ac:spMkLst>
        </pc:spChg>
        <pc:spChg chg="mod">
          <ac:chgData name="조 현영" userId="86576d6c08d227aa" providerId="LiveId" clId="{E604A8E6-4080-493C-899D-77F421A79459}" dt="2022-11-21T07:21:25.896" v="101" actId="20577"/>
          <ac:spMkLst>
            <pc:docMk/>
            <pc:sldMk cId="462588570" sldId="798"/>
            <ac:spMk id="10" creationId="{6C5C588C-4196-4AFC-A071-23AF814D6397}"/>
          </ac:spMkLst>
        </pc:spChg>
        <pc:picChg chg="del">
          <ac:chgData name="조 현영" userId="86576d6c08d227aa" providerId="LiveId" clId="{E604A8E6-4080-493C-899D-77F421A79459}" dt="2022-11-21T07:20:51.740" v="79" actId="478"/>
          <ac:picMkLst>
            <pc:docMk/>
            <pc:sldMk cId="462588570" sldId="798"/>
            <ac:picMk id="4" creationId="{C6249AA4-0F2C-4155-90EA-6D88EE82A95A}"/>
          </ac:picMkLst>
        </pc:picChg>
        <pc:picChg chg="add mod">
          <ac:chgData name="조 현영" userId="86576d6c08d227aa" providerId="LiveId" clId="{E604A8E6-4080-493C-899D-77F421A79459}" dt="2022-11-21T07:21:29.486" v="102" actId="1076"/>
          <ac:picMkLst>
            <pc:docMk/>
            <pc:sldMk cId="462588570" sldId="798"/>
            <ac:picMk id="9" creationId="{44FD05FC-2D97-6B40-3315-4CD395D8163F}"/>
          </ac:picMkLst>
        </pc:picChg>
      </pc:sldChg>
      <pc:sldChg chg="addSp delSp modSp mod">
        <pc:chgData name="조 현영" userId="86576d6c08d227aa" providerId="LiveId" clId="{E604A8E6-4080-493C-899D-77F421A79459}" dt="2022-11-21T07:23:32.185" v="169" actId="1076"/>
        <pc:sldMkLst>
          <pc:docMk/>
          <pc:sldMk cId="1366955614" sldId="799"/>
        </pc:sldMkLst>
        <pc:spChg chg="mod">
          <ac:chgData name="조 현영" userId="86576d6c08d227aa" providerId="LiveId" clId="{E604A8E6-4080-493C-899D-77F421A79459}" dt="2022-11-21T07:23:14.559" v="166" actId="20577"/>
          <ac:spMkLst>
            <pc:docMk/>
            <pc:sldMk cId="1366955614" sldId="799"/>
            <ac:spMk id="13" creationId="{B345E6B0-5410-4026-9971-BDE924940927}"/>
          </ac:spMkLst>
        </pc:spChg>
        <pc:picChg chg="add mod">
          <ac:chgData name="조 현영" userId="86576d6c08d227aa" providerId="LiveId" clId="{E604A8E6-4080-493C-899D-77F421A79459}" dt="2022-11-21T07:23:01.593" v="156" actId="1076"/>
          <ac:picMkLst>
            <pc:docMk/>
            <pc:sldMk cId="1366955614" sldId="799"/>
            <ac:picMk id="4" creationId="{A39C5929-9AD4-CCE5-AA19-90F6EF9C9155}"/>
          </ac:picMkLst>
        </pc:picChg>
        <pc:picChg chg="add mod">
          <ac:chgData name="조 현영" userId="86576d6c08d227aa" providerId="LiveId" clId="{E604A8E6-4080-493C-899D-77F421A79459}" dt="2022-11-21T07:23:32.185" v="169" actId="1076"/>
          <ac:picMkLst>
            <pc:docMk/>
            <pc:sldMk cId="1366955614" sldId="799"/>
            <ac:picMk id="6" creationId="{1112ABA7-AB0D-C141-37A8-AD458383BD08}"/>
          </ac:picMkLst>
        </pc:picChg>
        <pc:picChg chg="del">
          <ac:chgData name="조 현영" userId="86576d6c08d227aa" providerId="LiveId" clId="{E604A8E6-4080-493C-899D-77F421A79459}" dt="2022-11-21T07:22:53.774" v="153" actId="478"/>
          <ac:picMkLst>
            <pc:docMk/>
            <pc:sldMk cId="1366955614" sldId="799"/>
            <ac:picMk id="9" creationId="{E384A998-0160-4DA1-BA8D-C8CA07520134}"/>
          </ac:picMkLst>
        </pc:picChg>
        <pc:picChg chg="del">
          <ac:chgData name="조 현영" userId="86576d6c08d227aa" providerId="LiveId" clId="{E604A8E6-4080-493C-899D-77F421A79459}" dt="2022-11-21T07:22:53.279" v="152" actId="478"/>
          <ac:picMkLst>
            <pc:docMk/>
            <pc:sldMk cId="1366955614" sldId="799"/>
            <ac:picMk id="12" creationId="{B4841055-5318-4C5E-A6AF-2C258A05D2B2}"/>
          </ac:picMkLst>
        </pc:picChg>
      </pc:sldChg>
      <pc:sldChg chg="addSp delSp modSp mod">
        <pc:chgData name="조 현영" userId="86576d6c08d227aa" providerId="LiveId" clId="{E604A8E6-4080-493C-899D-77F421A79459}" dt="2022-11-21T07:24:12.564" v="177" actId="1076"/>
        <pc:sldMkLst>
          <pc:docMk/>
          <pc:sldMk cId="1763153098" sldId="800"/>
        </pc:sldMkLst>
        <pc:picChg chg="del">
          <ac:chgData name="조 현영" userId="86576d6c08d227aa" providerId="LiveId" clId="{E604A8E6-4080-493C-899D-77F421A79459}" dt="2022-11-21T07:23:55.323" v="170" actId="478"/>
          <ac:picMkLst>
            <pc:docMk/>
            <pc:sldMk cId="1763153098" sldId="800"/>
            <ac:picMk id="4" creationId="{31EDF36C-578A-486F-95BB-4A0936AA489C}"/>
          </ac:picMkLst>
        </pc:picChg>
        <pc:picChg chg="add mod">
          <ac:chgData name="조 현영" userId="86576d6c08d227aa" providerId="LiveId" clId="{E604A8E6-4080-493C-899D-77F421A79459}" dt="2022-11-21T07:24:00.518" v="173" actId="14100"/>
          <ac:picMkLst>
            <pc:docMk/>
            <pc:sldMk cId="1763153098" sldId="800"/>
            <ac:picMk id="5" creationId="{7ACA6835-8F61-8981-03CE-E32017C7BBF9}"/>
          </ac:picMkLst>
        </pc:picChg>
        <pc:picChg chg="del">
          <ac:chgData name="조 현영" userId="86576d6c08d227aa" providerId="LiveId" clId="{E604A8E6-4080-493C-899D-77F421A79459}" dt="2022-11-21T07:24:07.080" v="174" actId="478"/>
          <ac:picMkLst>
            <pc:docMk/>
            <pc:sldMk cId="1763153098" sldId="800"/>
            <ac:picMk id="8" creationId="{EB51CEC4-215A-40E1-A897-2E217DD74034}"/>
          </ac:picMkLst>
        </pc:picChg>
        <pc:picChg chg="add mod">
          <ac:chgData name="조 현영" userId="86576d6c08d227aa" providerId="LiveId" clId="{E604A8E6-4080-493C-899D-77F421A79459}" dt="2022-11-21T07:24:12.564" v="177" actId="1076"/>
          <ac:picMkLst>
            <pc:docMk/>
            <pc:sldMk cId="1763153098" sldId="800"/>
            <ac:picMk id="9" creationId="{8D82D83D-D1F3-03D5-94FE-23EE4AAE466D}"/>
          </ac:picMkLst>
        </pc:picChg>
      </pc:sldChg>
      <pc:sldChg chg="modSp mod">
        <pc:chgData name="조 현영" userId="86576d6c08d227aa" providerId="LiveId" clId="{E604A8E6-4080-493C-899D-77F421A79459}" dt="2022-11-21T07:24:20.760" v="189" actId="1035"/>
        <pc:sldMkLst>
          <pc:docMk/>
          <pc:sldMk cId="3971314066" sldId="802"/>
        </pc:sldMkLst>
        <pc:picChg chg="mod">
          <ac:chgData name="조 현영" userId="86576d6c08d227aa" providerId="LiveId" clId="{E604A8E6-4080-493C-899D-77F421A79459}" dt="2022-11-21T07:24:20.760" v="189" actId="1035"/>
          <ac:picMkLst>
            <pc:docMk/>
            <pc:sldMk cId="3971314066" sldId="802"/>
            <ac:picMk id="5" creationId="{1DDCA9E6-FFF3-4446-8813-9F2F05D6079B}"/>
          </ac:picMkLst>
        </pc:picChg>
      </pc:sldChg>
      <pc:sldChg chg="addSp delSp modSp mod">
        <pc:chgData name="조 현영" userId="86576d6c08d227aa" providerId="LiveId" clId="{E604A8E6-4080-493C-899D-77F421A79459}" dt="2022-11-21T07:24:45.162" v="193" actId="1076"/>
        <pc:sldMkLst>
          <pc:docMk/>
          <pc:sldMk cId="1645635930" sldId="803"/>
        </pc:sldMkLst>
        <pc:picChg chg="add mod">
          <ac:chgData name="조 현영" userId="86576d6c08d227aa" providerId="LiveId" clId="{E604A8E6-4080-493C-899D-77F421A79459}" dt="2022-11-21T07:24:45.162" v="193" actId="1076"/>
          <ac:picMkLst>
            <pc:docMk/>
            <pc:sldMk cId="1645635930" sldId="803"/>
            <ac:picMk id="4" creationId="{77957750-58EE-6046-1776-D101973E9E0F}"/>
          </ac:picMkLst>
        </pc:picChg>
        <pc:picChg chg="del">
          <ac:chgData name="조 현영" userId="86576d6c08d227aa" providerId="LiveId" clId="{E604A8E6-4080-493C-899D-77F421A79459}" dt="2022-11-21T07:24:34.339" v="190" actId="478"/>
          <ac:picMkLst>
            <pc:docMk/>
            <pc:sldMk cId="1645635930" sldId="803"/>
            <ac:picMk id="6" creationId="{7AA97F9D-3054-4634-8DA0-01D5113F43A3}"/>
          </ac:picMkLst>
        </pc:picChg>
      </pc:sldChg>
      <pc:sldChg chg="addSp delSp modSp mod">
        <pc:chgData name="조 현영" userId="86576d6c08d227aa" providerId="LiveId" clId="{E604A8E6-4080-493C-899D-77F421A79459}" dt="2022-11-21T07:25:30.219" v="204" actId="1038"/>
        <pc:sldMkLst>
          <pc:docMk/>
          <pc:sldMk cId="1778715656" sldId="804"/>
        </pc:sldMkLst>
        <pc:picChg chg="add mod">
          <ac:chgData name="조 현영" userId="86576d6c08d227aa" providerId="LiveId" clId="{E604A8E6-4080-493C-899D-77F421A79459}" dt="2022-11-21T07:25:30.219" v="204" actId="1038"/>
          <ac:picMkLst>
            <pc:docMk/>
            <pc:sldMk cId="1778715656" sldId="804"/>
            <ac:picMk id="4" creationId="{7736762B-7648-349A-AFDC-DE9E96AE4983}"/>
          </ac:picMkLst>
        </pc:picChg>
        <pc:picChg chg="del">
          <ac:chgData name="조 현영" userId="86576d6c08d227aa" providerId="LiveId" clId="{E604A8E6-4080-493C-899D-77F421A79459}" dt="2022-11-21T07:24:56.010" v="194" actId="478"/>
          <ac:picMkLst>
            <pc:docMk/>
            <pc:sldMk cId="1778715656" sldId="804"/>
            <ac:picMk id="5" creationId="{9A2F5AD0-6C4C-4874-9578-B070D0A268E4}"/>
          </ac:picMkLst>
        </pc:picChg>
        <pc:picChg chg="add mod">
          <ac:chgData name="조 현영" userId="86576d6c08d227aa" providerId="LiveId" clId="{E604A8E6-4080-493C-899D-77F421A79459}" dt="2022-11-21T07:25:30.219" v="204" actId="1038"/>
          <ac:picMkLst>
            <pc:docMk/>
            <pc:sldMk cId="1778715656" sldId="804"/>
            <ac:picMk id="8" creationId="{C5FA93D4-98E1-5FF2-02A9-471679DEFBA7}"/>
          </ac:picMkLst>
        </pc:picChg>
      </pc:sldChg>
      <pc:sldChg chg="addSp delSp modSp mod">
        <pc:chgData name="조 현영" userId="86576d6c08d227aa" providerId="LiveId" clId="{E604A8E6-4080-493C-899D-77F421A79459}" dt="2022-11-21T07:26:06.156" v="208" actId="1076"/>
        <pc:sldMkLst>
          <pc:docMk/>
          <pc:sldMk cId="2372314202" sldId="805"/>
        </pc:sldMkLst>
        <pc:picChg chg="del">
          <ac:chgData name="조 현영" userId="86576d6c08d227aa" providerId="LiveId" clId="{E604A8E6-4080-493C-899D-77F421A79459}" dt="2022-11-21T07:26:00.916" v="205" actId="478"/>
          <ac:picMkLst>
            <pc:docMk/>
            <pc:sldMk cId="2372314202" sldId="805"/>
            <ac:picMk id="4" creationId="{F43536DA-1B20-4338-BD6B-F9B5E477F071}"/>
          </ac:picMkLst>
        </pc:picChg>
        <pc:picChg chg="add mod">
          <ac:chgData name="조 현영" userId="86576d6c08d227aa" providerId="LiveId" clId="{E604A8E6-4080-493C-899D-77F421A79459}" dt="2022-11-21T07:26:04.281" v="207" actId="1076"/>
          <ac:picMkLst>
            <pc:docMk/>
            <pc:sldMk cId="2372314202" sldId="805"/>
            <ac:picMk id="5" creationId="{31CB401A-7A0D-4FDA-1BE6-8FE5CB14DB8D}"/>
          </ac:picMkLst>
        </pc:picChg>
        <pc:picChg chg="mod">
          <ac:chgData name="조 현영" userId="86576d6c08d227aa" providerId="LiveId" clId="{E604A8E6-4080-493C-899D-77F421A79459}" dt="2022-11-21T07:26:06.156" v="208" actId="1076"/>
          <ac:picMkLst>
            <pc:docMk/>
            <pc:sldMk cId="2372314202" sldId="805"/>
            <ac:picMk id="6" creationId="{09F3F251-959D-4B34-8D5B-967C869BB082}"/>
          </ac:picMkLst>
        </pc:picChg>
      </pc:sldChg>
      <pc:sldChg chg="addSp delSp modSp mod">
        <pc:chgData name="조 현영" userId="86576d6c08d227aa" providerId="LiveId" clId="{E604A8E6-4080-493C-899D-77F421A79459}" dt="2022-11-21T07:26:32.913" v="211" actId="1076"/>
        <pc:sldMkLst>
          <pc:docMk/>
          <pc:sldMk cId="738202743" sldId="806"/>
        </pc:sldMkLst>
        <pc:picChg chg="add mod">
          <ac:chgData name="조 현영" userId="86576d6c08d227aa" providerId="LiveId" clId="{E604A8E6-4080-493C-899D-77F421A79459}" dt="2022-11-21T07:26:32.913" v="211" actId="1076"/>
          <ac:picMkLst>
            <pc:docMk/>
            <pc:sldMk cId="738202743" sldId="806"/>
            <ac:picMk id="4" creationId="{FECD31CC-70A7-7905-D6D8-7943842D7EB8}"/>
          </ac:picMkLst>
        </pc:picChg>
        <pc:picChg chg="del">
          <ac:chgData name="조 현영" userId="86576d6c08d227aa" providerId="LiveId" clId="{E604A8E6-4080-493C-899D-77F421A79459}" dt="2022-11-21T07:26:30.270" v="209" actId="478"/>
          <ac:picMkLst>
            <pc:docMk/>
            <pc:sldMk cId="738202743" sldId="806"/>
            <ac:picMk id="5" creationId="{B054413B-EE72-4FC8-BCF2-8010B3790019}"/>
          </ac:picMkLst>
        </pc:picChg>
      </pc:sldChg>
      <pc:sldChg chg="addSp delSp modSp mod">
        <pc:chgData name="조 현영" userId="86576d6c08d227aa" providerId="LiveId" clId="{E604A8E6-4080-493C-899D-77F421A79459}" dt="2022-11-21T07:26:46.682" v="214" actId="1076"/>
        <pc:sldMkLst>
          <pc:docMk/>
          <pc:sldMk cId="557086412" sldId="807"/>
        </pc:sldMkLst>
        <pc:picChg chg="add mod">
          <ac:chgData name="조 현영" userId="86576d6c08d227aa" providerId="LiveId" clId="{E604A8E6-4080-493C-899D-77F421A79459}" dt="2022-11-21T07:26:46.682" v="214" actId="1076"/>
          <ac:picMkLst>
            <pc:docMk/>
            <pc:sldMk cId="557086412" sldId="807"/>
            <ac:picMk id="4" creationId="{31950597-CED3-7A9B-FEDF-E31DECBFA50D}"/>
          </ac:picMkLst>
        </pc:picChg>
        <pc:picChg chg="del">
          <ac:chgData name="조 현영" userId="86576d6c08d227aa" providerId="LiveId" clId="{E604A8E6-4080-493C-899D-77F421A79459}" dt="2022-11-21T07:26:43.454" v="212" actId="478"/>
          <ac:picMkLst>
            <pc:docMk/>
            <pc:sldMk cId="557086412" sldId="807"/>
            <ac:picMk id="5" creationId="{E5EB518C-7A62-4D9B-B773-9172BC29414B}"/>
          </ac:picMkLst>
        </pc:picChg>
      </pc:sldChg>
      <pc:sldChg chg="addSp delSp modSp mod">
        <pc:chgData name="조 현영" userId="86576d6c08d227aa" providerId="LiveId" clId="{E604A8E6-4080-493C-899D-77F421A79459}" dt="2022-11-21T07:27:01.215" v="217" actId="1076"/>
        <pc:sldMkLst>
          <pc:docMk/>
          <pc:sldMk cId="3339538535" sldId="808"/>
        </pc:sldMkLst>
        <pc:picChg chg="add mod">
          <ac:chgData name="조 현영" userId="86576d6c08d227aa" providerId="LiveId" clId="{E604A8E6-4080-493C-899D-77F421A79459}" dt="2022-11-21T07:27:01.215" v="217" actId="1076"/>
          <ac:picMkLst>
            <pc:docMk/>
            <pc:sldMk cId="3339538535" sldId="808"/>
            <ac:picMk id="4" creationId="{86031D8B-592F-5181-CC34-F4297DED2278}"/>
          </ac:picMkLst>
        </pc:picChg>
        <pc:picChg chg="del">
          <ac:chgData name="조 현영" userId="86576d6c08d227aa" providerId="LiveId" clId="{E604A8E6-4080-493C-899D-77F421A79459}" dt="2022-11-21T07:26:56.877" v="215" actId="478"/>
          <ac:picMkLst>
            <pc:docMk/>
            <pc:sldMk cId="3339538535" sldId="808"/>
            <ac:picMk id="5" creationId="{B68F782F-42AE-4EAA-A259-34D8EA26719B}"/>
          </ac:picMkLst>
        </pc:picChg>
      </pc:sldChg>
      <pc:sldChg chg="addSp delSp modSp mod">
        <pc:chgData name="조 현영" userId="86576d6c08d227aa" providerId="LiveId" clId="{E604A8E6-4080-493C-899D-77F421A79459}" dt="2022-11-21T07:27:29.869" v="239" actId="20577"/>
        <pc:sldMkLst>
          <pc:docMk/>
          <pc:sldMk cId="1277463830" sldId="810"/>
        </pc:sldMkLst>
        <pc:spChg chg="mod">
          <ac:chgData name="조 현영" userId="86576d6c08d227aa" providerId="LiveId" clId="{E604A8E6-4080-493C-899D-77F421A79459}" dt="2022-11-21T07:27:29.869" v="239" actId="20577"/>
          <ac:spMkLst>
            <pc:docMk/>
            <pc:sldMk cId="1277463830" sldId="810"/>
            <ac:spMk id="13" creationId="{B345E6B0-5410-4026-9971-BDE924940927}"/>
          </ac:spMkLst>
        </pc:spChg>
        <pc:picChg chg="add mod">
          <ac:chgData name="조 현영" userId="86576d6c08d227aa" providerId="LiveId" clId="{E604A8E6-4080-493C-899D-77F421A79459}" dt="2022-11-21T07:27:17.375" v="220" actId="1076"/>
          <ac:picMkLst>
            <pc:docMk/>
            <pc:sldMk cId="1277463830" sldId="810"/>
            <ac:picMk id="4" creationId="{F927E96F-4BC5-0819-6143-D3F3A366F7D4}"/>
          </ac:picMkLst>
        </pc:picChg>
        <pc:picChg chg="del">
          <ac:chgData name="조 현영" userId="86576d6c08d227aa" providerId="LiveId" clId="{E604A8E6-4080-493C-899D-77F421A79459}" dt="2022-11-21T07:27:13.922" v="218" actId="478"/>
          <ac:picMkLst>
            <pc:docMk/>
            <pc:sldMk cId="1277463830" sldId="810"/>
            <ac:picMk id="5" creationId="{ACCFC881-040B-432D-9DC0-122D1F6E4E32}"/>
          </ac:picMkLst>
        </pc:picChg>
      </pc:sldChg>
      <pc:sldChg chg="addSp delSp modSp mod">
        <pc:chgData name="조 현영" userId="86576d6c08d227aa" providerId="LiveId" clId="{E604A8E6-4080-493C-899D-77F421A79459}" dt="2022-11-21T07:28:35.801" v="243" actId="1076"/>
        <pc:sldMkLst>
          <pc:docMk/>
          <pc:sldMk cId="3708559659" sldId="811"/>
        </pc:sldMkLst>
        <pc:picChg chg="add mod">
          <ac:chgData name="조 현영" userId="86576d6c08d227aa" providerId="LiveId" clId="{E604A8E6-4080-493C-899D-77F421A79459}" dt="2022-11-21T07:28:35.801" v="243" actId="1076"/>
          <ac:picMkLst>
            <pc:docMk/>
            <pc:sldMk cId="3708559659" sldId="811"/>
            <ac:picMk id="4" creationId="{28F84164-094A-6B05-27A1-E91378A4A4C1}"/>
          </ac:picMkLst>
        </pc:picChg>
        <pc:picChg chg="del">
          <ac:chgData name="조 현영" userId="86576d6c08d227aa" providerId="LiveId" clId="{E604A8E6-4080-493C-899D-77F421A79459}" dt="2022-11-21T07:28:33.604" v="241" actId="478"/>
          <ac:picMkLst>
            <pc:docMk/>
            <pc:sldMk cId="3708559659" sldId="811"/>
            <ac:picMk id="5" creationId="{AEF178DA-D1A1-4CED-8E86-98AF92A86023}"/>
          </ac:picMkLst>
        </pc:picChg>
      </pc:sldChg>
      <pc:sldChg chg="addSp delSp modSp mod">
        <pc:chgData name="조 현영" userId="86576d6c08d227aa" providerId="LiveId" clId="{E604A8E6-4080-493C-899D-77F421A79459}" dt="2022-11-21T07:28:49.425" v="246" actId="1076"/>
        <pc:sldMkLst>
          <pc:docMk/>
          <pc:sldMk cId="491556702" sldId="812"/>
        </pc:sldMkLst>
        <pc:picChg chg="add mod">
          <ac:chgData name="조 현영" userId="86576d6c08d227aa" providerId="LiveId" clId="{E604A8E6-4080-493C-899D-77F421A79459}" dt="2022-11-21T07:28:49.425" v="246" actId="1076"/>
          <ac:picMkLst>
            <pc:docMk/>
            <pc:sldMk cId="491556702" sldId="812"/>
            <ac:picMk id="4" creationId="{ABEBD12A-1A33-B95D-E8C8-3838ED89715B}"/>
          </ac:picMkLst>
        </pc:picChg>
        <pc:picChg chg="del">
          <ac:chgData name="조 현영" userId="86576d6c08d227aa" providerId="LiveId" clId="{E604A8E6-4080-493C-899D-77F421A79459}" dt="2022-11-21T07:28:46.230" v="244" actId="478"/>
          <ac:picMkLst>
            <pc:docMk/>
            <pc:sldMk cId="491556702" sldId="812"/>
            <ac:picMk id="5" creationId="{946E31CF-CA6D-4B58-A18A-16C9B171FAC9}"/>
          </ac:picMkLst>
        </pc:picChg>
      </pc:sldChg>
      <pc:sldChg chg="addSp delSp modSp mod">
        <pc:chgData name="조 현영" userId="86576d6c08d227aa" providerId="LiveId" clId="{E604A8E6-4080-493C-899D-77F421A79459}" dt="2022-11-21T07:30:19.592" v="267" actId="1076"/>
        <pc:sldMkLst>
          <pc:docMk/>
          <pc:sldMk cId="1362789228" sldId="813"/>
        </pc:sldMkLst>
        <pc:picChg chg="add mod">
          <ac:chgData name="조 현영" userId="86576d6c08d227aa" providerId="LiveId" clId="{E604A8E6-4080-493C-899D-77F421A79459}" dt="2022-11-21T07:29:29.118" v="257" actId="14100"/>
          <ac:picMkLst>
            <pc:docMk/>
            <pc:sldMk cId="1362789228" sldId="813"/>
            <ac:picMk id="4" creationId="{B0FE8409-B188-8F4A-AF69-0A0C41C4728C}"/>
          </ac:picMkLst>
        </pc:picChg>
        <pc:picChg chg="add mod">
          <ac:chgData name="조 현영" userId="86576d6c08d227aa" providerId="LiveId" clId="{E604A8E6-4080-493C-899D-77F421A79459}" dt="2022-11-21T07:29:37.517" v="260" actId="1036"/>
          <ac:picMkLst>
            <pc:docMk/>
            <pc:sldMk cId="1362789228" sldId="813"/>
            <ac:picMk id="6" creationId="{416A5428-5A44-D543-8119-BF5AD8FAE75B}"/>
          </ac:picMkLst>
        </pc:picChg>
        <pc:picChg chg="del">
          <ac:chgData name="조 현영" userId="86576d6c08d227aa" providerId="LiveId" clId="{E604A8E6-4080-493C-899D-77F421A79459}" dt="2022-11-21T07:29:08.110" v="247" actId="478"/>
          <ac:picMkLst>
            <pc:docMk/>
            <pc:sldMk cId="1362789228" sldId="813"/>
            <ac:picMk id="8" creationId="{E5E2E412-22C5-4DC7-BF82-C9476EAE0334}"/>
          </ac:picMkLst>
        </pc:picChg>
        <pc:picChg chg="del">
          <ac:chgData name="조 현영" userId="86576d6c08d227aa" providerId="LiveId" clId="{E604A8E6-4080-493C-899D-77F421A79459}" dt="2022-11-21T07:29:08.685" v="248" actId="478"/>
          <ac:picMkLst>
            <pc:docMk/>
            <pc:sldMk cId="1362789228" sldId="813"/>
            <ac:picMk id="11" creationId="{77F04EB4-98D9-459A-81AF-98E7EE11F915}"/>
          </ac:picMkLst>
        </pc:picChg>
        <pc:picChg chg="add mod">
          <ac:chgData name="조 현영" userId="86576d6c08d227aa" providerId="LiveId" clId="{E604A8E6-4080-493C-899D-77F421A79459}" dt="2022-11-21T07:30:00.919" v="264" actId="1076"/>
          <ac:picMkLst>
            <pc:docMk/>
            <pc:sldMk cId="1362789228" sldId="813"/>
            <ac:picMk id="12" creationId="{EAA590D0-FD19-AC83-4ED6-E6D81214A5A5}"/>
          </ac:picMkLst>
        </pc:picChg>
        <pc:picChg chg="del">
          <ac:chgData name="조 현영" userId="86576d6c08d227aa" providerId="LiveId" clId="{E604A8E6-4080-493C-899D-77F421A79459}" dt="2022-11-21T07:29:09.210" v="249" actId="478"/>
          <ac:picMkLst>
            <pc:docMk/>
            <pc:sldMk cId="1362789228" sldId="813"/>
            <ac:picMk id="14" creationId="{EE5A059F-3553-459F-961B-8E1DC0A1A60D}"/>
          </ac:picMkLst>
        </pc:picChg>
        <pc:picChg chg="del">
          <ac:chgData name="조 현영" userId="86576d6c08d227aa" providerId="LiveId" clId="{E604A8E6-4080-493C-899D-77F421A79459}" dt="2022-11-21T07:29:09.842" v="250" actId="478"/>
          <ac:picMkLst>
            <pc:docMk/>
            <pc:sldMk cId="1362789228" sldId="813"/>
            <ac:picMk id="16" creationId="{3F69247B-84E6-4D7C-9422-A621B24730A4}"/>
          </ac:picMkLst>
        </pc:picChg>
        <pc:picChg chg="add mod">
          <ac:chgData name="조 현영" userId="86576d6c08d227aa" providerId="LiveId" clId="{E604A8E6-4080-493C-899D-77F421A79459}" dt="2022-11-21T07:30:19.592" v="267" actId="1076"/>
          <ac:picMkLst>
            <pc:docMk/>
            <pc:sldMk cId="1362789228" sldId="813"/>
            <ac:picMk id="17" creationId="{561189D1-0CA0-6DBF-90BA-01C40926BCEA}"/>
          </ac:picMkLst>
        </pc:picChg>
      </pc:sldChg>
      <pc:sldChg chg="addSp delSp modSp mod">
        <pc:chgData name="조 현영" userId="86576d6c08d227aa" providerId="LiveId" clId="{E604A8E6-4080-493C-899D-77F421A79459}" dt="2022-11-21T07:30:51.287" v="271" actId="478"/>
        <pc:sldMkLst>
          <pc:docMk/>
          <pc:sldMk cId="2400201041" sldId="814"/>
        </pc:sldMkLst>
        <pc:picChg chg="add mod">
          <ac:chgData name="조 현영" userId="86576d6c08d227aa" providerId="LiveId" clId="{E604A8E6-4080-493C-899D-77F421A79459}" dt="2022-11-21T07:30:49.472" v="270" actId="14100"/>
          <ac:picMkLst>
            <pc:docMk/>
            <pc:sldMk cId="2400201041" sldId="814"/>
            <ac:picMk id="4" creationId="{EA0766C1-7356-3D48-7A01-3D5EA9AA159B}"/>
          </ac:picMkLst>
        </pc:picChg>
        <pc:picChg chg="del">
          <ac:chgData name="조 현영" userId="86576d6c08d227aa" providerId="LiveId" clId="{E604A8E6-4080-493C-899D-77F421A79459}" dt="2022-11-21T07:30:51.287" v="271" actId="478"/>
          <ac:picMkLst>
            <pc:docMk/>
            <pc:sldMk cId="2400201041" sldId="814"/>
            <ac:picMk id="6" creationId="{52B2F567-5D34-4DB1-A7DD-85B3248E30B8}"/>
          </ac:picMkLst>
        </pc:picChg>
        <pc:picChg chg="del">
          <ac:chgData name="조 현영" userId="86576d6c08d227aa" providerId="LiveId" clId="{E604A8E6-4080-493C-899D-77F421A79459}" dt="2022-11-21T07:30:46.191" v="268" actId="478"/>
          <ac:picMkLst>
            <pc:docMk/>
            <pc:sldMk cId="2400201041" sldId="814"/>
            <ac:picMk id="9" creationId="{A47303CA-EFE5-48A6-BD38-C486F8BD128F}"/>
          </ac:picMkLst>
        </pc:picChg>
      </pc:sldChg>
      <pc:sldChg chg="addSp delSp modSp mod">
        <pc:chgData name="조 현영" userId="86576d6c08d227aa" providerId="LiveId" clId="{E604A8E6-4080-493C-899D-77F421A79459}" dt="2022-11-21T07:31:34.526" v="285" actId="1076"/>
        <pc:sldMkLst>
          <pc:docMk/>
          <pc:sldMk cId="771102748" sldId="816"/>
        </pc:sldMkLst>
        <pc:spChg chg="mod">
          <ac:chgData name="조 현영" userId="86576d6c08d227aa" providerId="LiveId" clId="{E604A8E6-4080-493C-899D-77F421A79459}" dt="2022-11-21T07:31:22.803" v="282" actId="20577"/>
          <ac:spMkLst>
            <pc:docMk/>
            <pc:sldMk cId="771102748" sldId="816"/>
            <ac:spMk id="13" creationId="{B345E6B0-5410-4026-9971-BDE924940927}"/>
          </ac:spMkLst>
        </pc:spChg>
        <pc:picChg chg="add mod">
          <ac:chgData name="조 현영" userId="86576d6c08d227aa" providerId="LiveId" clId="{E604A8E6-4080-493C-899D-77F421A79459}" dt="2022-11-21T07:31:09.981" v="276" actId="1076"/>
          <ac:picMkLst>
            <pc:docMk/>
            <pc:sldMk cId="771102748" sldId="816"/>
            <ac:picMk id="4" creationId="{9C89C04B-48D2-5680-DA1B-4630CFC23A95}"/>
          </ac:picMkLst>
        </pc:picChg>
        <pc:picChg chg="del">
          <ac:chgData name="조 현영" userId="86576d6c08d227aa" providerId="LiveId" clId="{E604A8E6-4080-493C-899D-77F421A79459}" dt="2022-11-21T07:31:04.486" v="272" actId="478"/>
          <ac:picMkLst>
            <pc:docMk/>
            <pc:sldMk cId="771102748" sldId="816"/>
            <ac:picMk id="5" creationId="{EF2EE597-37BC-40E8-AF50-A49F3487C7CE}"/>
          </ac:picMkLst>
        </pc:picChg>
        <pc:picChg chg="del mod">
          <ac:chgData name="조 현영" userId="86576d6c08d227aa" providerId="LiveId" clId="{E604A8E6-4080-493C-899D-77F421A79459}" dt="2022-11-21T07:31:07.310" v="274" actId="478"/>
          <ac:picMkLst>
            <pc:docMk/>
            <pc:sldMk cId="771102748" sldId="816"/>
            <ac:picMk id="8" creationId="{C726AF30-3253-4708-A55A-5205A0BD07F4}"/>
          </ac:picMkLst>
        </pc:picChg>
        <pc:picChg chg="add mod">
          <ac:chgData name="조 현영" userId="86576d6c08d227aa" providerId="LiveId" clId="{E604A8E6-4080-493C-899D-77F421A79459}" dt="2022-11-21T07:31:34.526" v="285" actId="1076"/>
          <ac:picMkLst>
            <pc:docMk/>
            <pc:sldMk cId="771102748" sldId="816"/>
            <ac:picMk id="9" creationId="{45727182-5D6D-D7A0-DBF1-F0FF847F1BD5}"/>
          </ac:picMkLst>
        </pc:picChg>
      </pc:sldChg>
      <pc:sldChg chg="addSp delSp modSp mod">
        <pc:chgData name="조 현영" userId="86576d6c08d227aa" providerId="LiveId" clId="{E604A8E6-4080-493C-899D-77F421A79459}" dt="2022-11-21T07:32:17.852" v="336" actId="20577"/>
        <pc:sldMkLst>
          <pc:docMk/>
          <pc:sldMk cId="1058671152" sldId="817"/>
        </pc:sldMkLst>
        <pc:spChg chg="mod">
          <ac:chgData name="조 현영" userId="86576d6c08d227aa" providerId="LiveId" clId="{E604A8E6-4080-493C-899D-77F421A79459}" dt="2022-11-21T07:32:17.852" v="336" actId="20577"/>
          <ac:spMkLst>
            <pc:docMk/>
            <pc:sldMk cId="1058671152" sldId="817"/>
            <ac:spMk id="13" creationId="{B345E6B0-5410-4026-9971-BDE924940927}"/>
          </ac:spMkLst>
        </pc:spChg>
        <pc:picChg chg="add mod">
          <ac:chgData name="조 현영" userId="86576d6c08d227aa" providerId="LiveId" clId="{E604A8E6-4080-493C-899D-77F421A79459}" dt="2022-11-21T07:32:10.989" v="303" actId="1036"/>
          <ac:picMkLst>
            <pc:docMk/>
            <pc:sldMk cId="1058671152" sldId="817"/>
            <ac:picMk id="4" creationId="{88A2B284-B70B-B16D-F9BA-0CA1E8E37503}"/>
          </ac:picMkLst>
        </pc:picChg>
        <pc:picChg chg="del">
          <ac:chgData name="조 현영" userId="86576d6c08d227aa" providerId="LiveId" clId="{E604A8E6-4080-493C-899D-77F421A79459}" dt="2022-11-21T07:31:44.016" v="286" actId="478"/>
          <ac:picMkLst>
            <pc:docMk/>
            <pc:sldMk cId="1058671152" sldId="817"/>
            <ac:picMk id="5" creationId="{EF5A1415-E063-4E71-877C-2DBDE66F388D}"/>
          </ac:picMkLst>
        </pc:picChg>
        <pc:picChg chg="add mod">
          <ac:chgData name="조 현영" userId="86576d6c08d227aa" providerId="LiveId" clId="{E604A8E6-4080-493C-899D-77F421A79459}" dt="2022-11-21T07:32:03.153" v="292" actId="14100"/>
          <ac:picMkLst>
            <pc:docMk/>
            <pc:sldMk cId="1058671152" sldId="817"/>
            <ac:picMk id="8" creationId="{C26369A3-8DF0-669C-D5D3-91062FC28D16}"/>
          </ac:picMkLst>
        </pc:picChg>
      </pc:sldChg>
      <pc:sldChg chg="addSp delSp modSp mod">
        <pc:chgData name="조 현영" userId="86576d6c08d227aa" providerId="LiveId" clId="{E604A8E6-4080-493C-899D-77F421A79459}" dt="2022-11-21T07:33:46.396" v="458" actId="20577"/>
        <pc:sldMkLst>
          <pc:docMk/>
          <pc:sldMk cId="81595993" sldId="818"/>
        </pc:sldMkLst>
        <pc:spChg chg="mod">
          <ac:chgData name="조 현영" userId="86576d6c08d227aa" providerId="LiveId" clId="{E604A8E6-4080-493C-899D-77F421A79459}" dt="2022-11-21T07:33:46.396" v="458" actId="20577"/>
          <ac:spMkLst>
            <pc:docMk/>
            <pc:sldMk cId="81595993" sldId="818"/>
            <ac:spMk id="13" creationId="{B345E6B0-5410-4026-9971-BDE924940927}"/>
          </ac:spMkLst>
        </pc:spChg>
        <pc:picChg chg="del">
          <ac:chgData name="조 현영" userId="86576d6c08d227aa" providerId="LiveId" clId="{E604A8E6-4080-493C-899D-77F421A79459}" dt="2022-11-21T07:32:38.821" v="337" actId="478"/>
          <ac:picMkLst>
            <pc:docMk/>
            <pc:sldMk cId="81595993" sldId="818"/>
            <ac:picMk id="4" creationId="{5768D74C-6443-4F9E-A4ED-A2D47CF8F03E}"/>
          </ac:picMkLst>
        </pc:picChg>
        <pc:picChg chg="add mod">
          <ac:chgData name="조 현영" userId="86576d6c08d227aa" providerId="LiveId" clId="{E604A8E6-4080-493C-899D-77F421A79459}" dt="2022-11-21T07:32:59.557" v="344" actId="1076"/>
          <ac:picMkLst>
            <pc:docMk/>
            <pc:sldMk cId="81595993" sldId="818"/>
            <ac:picMk id="5" creationId="{0A9C4728-9407-B29A-2E92-AA2E1403E851}"/>
          </ac:picMkLst>
        </pc:picChg>
        <pc:picChg chg="del">
          <ac:chgData name="조 현영" userId="86576d6c08d227aa" providerId="LiveId" clId="{E604A8E6-4080-493C-899D-77F421A79459}" dt="2022-11-21T07:32:39.554" v="338" actId="478"/>
          <ac:picMkLst>
            <pc:docMk/>
            <pc:sldMk cId="81595993" sldId="818"/>
            <ac:picMk id="9" creationId="{8D304F92-8327-4A7A-9D34-4003F96A8037}"/>
          </ac:picMkLst>
        </pc:picChg>
      </pc:sldChg>
      <pc:sldChg chg="addSp delSp modSp mod">
        <pc:chgData name="조 현영" userId="86576d6c08d227aa" providerId="LiveId" clId="{E604A8E6-4080-493C-899D-77F421A79459}" dt="2022-11-21T07:35:44.332" v="504" actId="6549"/>
        <pc:sldMkLst>
          <pc:docMk/>
          <pc:sldMk cId="3974390904" sldId="819"/>
        </pc:sldMkLst>
        <pc:spChg chg="mod">
          <ac:chgData name="조 현영" userId="86576d6c08d227aa" providerId="LiveId" clId="{E604A8E6-4080-493C-899D-77F421A79459}" dt="2022-11-21T07:35:32.199" v="501" actId="20577"/>
          <ac:spMkLst>
            <pc:docMk/>
            <pc:sldMk cId="3974390904" sldId="819"/>
            <ac:spMk id="2" creationId="{00000000-0000-0000-0000-000000000000}"/>
          </ac:spMkLst>
        </pc:spChg>
        <pc:spChg chg="mod">
          <ac:chgData name="조 현영" userId="86576d6c08d227aa" providerId="LiveId" clId="{E604A8E6-4080-493C-899D-77F421A79459}" dt="2022-11-21T07:35:44.332" v="504" actId="6549"/>
          <ac:spMkLst>
            <pc:docMk/>
            <pc:sldMk cId="3974390904" sldId="819"/>
            <ac:spMk id="13" creationId="{B345E6B0-5410-4026-9971-BDE924940927}"/>
          </ac:spMkLst>
        </pc:spChg>
        <pc:picChg chg="add mod">
          <ac:chgData name="조 현영" userId="86576d6c08d227aa" providerId="LiveId" clId="{E604A8E6-4080-493C-899D-77F421A79459}" dt="2022-11-21T07:34:40.377" v="463" actId="1076"/>
          <ac:picMkLst>
            <pc:docMk/>
            <pc:sldMk cId="3974390904" sldId="819"/>
            <ac:picMk id="4" creationId="{D162C92C-6A6E-519A-072C-777E74A76411}"/>
          </ac:picMkLst>
        </pc:picChg>
        <pc:picChg chg="del">
          <ac:chgData name="조 현영" userId="86576d6c08d227aa" providerId="LiveId" clId="{E604A8E6-4080-493C-899D-77F421A79459}" dt="2022-11-21T07:34:32.351" v="459" actId="478"/>
          <ac:picMkLst>
            <pc:docMk/>
            <pc:sldMk cId="3974390904" sldId="819"/>
            <ac:picMk id="6" creationId="{294E00D9-1414-40B1-A1CC-AD08E4C9CA37}"/>
          </ac:picMkLst>
        </pc:picChg>
        <pc:picChg chg="del">
          <ac:chgData name="조 현영" userId="86576d6c08d227aa" providerId="LiveId" clId="{E604A8E6-4080-493C-899D-77F421A79459}" dt="2022-11-21T07:34:33.464" v="460" actId="478"/>
          <ac:picMkLst>
            <pc:docMk/>
            <pc:sldMk cId="3974390904" sldId="819"/>
            <ac:picMk id="9" creationId="{3E69533E-02EF-4250-B990-44422E3E2324}"/>
          </ac:picMkLst>
        </pc:picChg>
      </pc:sldChg>
      <pc:sldChg chg="addSp delSp modSp mod">
        <pc:chgData name="조 현영" userId="86576d6c08d227aa" providerId="LiveId" clId="{E604A8E6-4080-493C-899D-77F421A79459}" dt="2022-11-21T07:40:22.140" v="761" actId="1076"/>
        <pc:sldMkLst>
          <pc:docMk/>
          <pc:sldMk cId="1928164263" sldId="820"/>
        </pc:sldMkLst>
        <pc:picChg chg="del">
          <ac:chgData name="조 현영" userId="86576d6c08d227aa" providerId="LiveId" clId="{E604A8E6-4080-493C-899D-77F421A79459}" dt="2022-11-21T07:38:32.379" v="745" actId="478"/>
          <ac:picMkLst>
            <pc:docMk/>
            <pc:sldMk cId="1928164263" sldId="820"/>
            <ac:picMk id="4" creationId="{44C0EC6B-002C-4E1F-B671-CA094B352844}"/>
          </ac:picMkLst>
        </pc:picChg>
        <pc:picChg chg="add mod">
          <ac:chgData name="조 현영" userId="86576d6c08d227aa" providerId="LiveId" clId="{E604A8E6-4080-493C-899D-77F421A79459}" dt="2022-11-21T07:38:53.176" v="751" actId="14100"/>
          <ac:picMkLst>
            <pc:docMk/>
            <pc:sldMk cId="1928164263" sldId="820"/>
            <ac:picMk id="5" creationId="{82C54CAD-952E-03D3-1611-064A5B640F45}"/>
          </ac:picMkLst>
        </pc:picChg>
        <pc:picChg chg="add mod">
          <ac:chgData name="조 현영" userId="86576d6c08d227aa" providerId="LiveId" clId="{E604A8E6-4080-493C-899D-77F421A79459}" dt="2022-11-21T07:39:12.493" v="757" actId="1037"/>
          <ac:picMkLst>
            <pc:docMk/>
            <pc:sldMk cId="1928164263" sldId="820"/>
            <ac:picMk id="8" creationId="{E8145403-07AB-F27D-7D53-3C2E3A3753A1}"/>
          </ac:picMkLst>
        </pc:picChg>
        <pc:picChg chg="del">
          <ac:chgData name="조 현영" userId="86576d6c08d227aa" providerId="LiveId" clId="{E604A8E6-4080-493C-899D-77F421A79459}" dt="2022-11-21T07:38:33.322" v="746" actId="478"/>
          <ac:picMkLst>
            <pc:docMk/>
            <pc:sldMk cId="1928164263" sldId="820"/>
            <ac:picMk id="9" creationId="{842CC5FC-0908-46A1-9702-B842F57C9E5E}"/>
          </ac:picMkLst>
        </pc:picChg>
        <pc:picChg chg="del">
          <ac:chgData name="조 현영" userId="86576d6c08d227aa" providerId="LiveId" clId="{E604A8E6-4080-493C-899D-77F421A79459}" dt="2022-11-21T07:37:46.235" v="744" actId="478"/>
          <ac:picMkLst>
            <pc:docMk/>
            <pc:sldMk cId="1928164263" sldId="820"/>
            <ac:picMk id="12" creationId="{BF45D946-9634-4F3A-9B57-980CFE46B622}"/>
          </ac:picMkLst>
        </pc:picChg>
        <pc:picChg chg="add mod">
          <ac:chgData name="조 현영" userId="86576d6c08d227aa" providerId="LiveId" clId="{E604A8E6-4080-493C-899D-77F421A79459}" dt="2022-11-21T07:40:22.140" v="761" actId="1076"/>
          <ac:picMkLst>
            <pc:docMk/>
            <pc:sldMk cId="1928164263" sldId="820"/>
            <ac:picMk id="14" creationId="{9CDD9E6F-0DA7-5CAA-214B-BF64449A42B9}"/>
          </ac:picMkLst>
        </pc:picChg>
      </pc:sldChg>
      <pc:sldChg chg="addSp delSp modSp mod">
        <pc:chgData name="조 현영" userId="86576d6c08d227aa" providerId="LiveId" clId="{E604A8E6-4080-493C-899D-77F421A79459}" dt="2022-11-21T07:41:09.146" v="769" actId="1076"/>
        <pc:sldMkLst>
          <pc:docMk/>
          <pc:sldMk cId="4044634252" sldId="821"/>
        </pc:sldMkLst>
        <pc:picChg chg="add mod">
          <ac:chgData name="조 현영" userId="86576d6c08d227aa" providerId="LiveId" clId="{E604A8E6-4080-493C-899D-77F421A79459}" dt="2022-11-21T07:40:58.192" v="766" actId="14100"/>
          <ac:picMkLst>
            <pc:docMk/>
            <pc:sldMk cId="4044634252" sldId="821"/>
            <ac:picMk id="4" creationId="{6AB277DB-6D77-B90F-1044-FE1E4C250A5D}"/>
          </ac:picMkLst>
        </pc:picChg>
        <pc:picChg chg="del">
          <ac:chgData name="조 현영" userId="86576d6c08d227aa" providerId="LiveId" clId="{E604A8E6-4080-493C-899D-77F421A79459}" dt="2022-11-21T07:40:48.015" v="762" actId="478"/>
          <ac:picMkLst>
            <pc:docMk/>
            <pc:sldMk cId="4044634252" sldId="821"/>
            <ac:picMk id="6" creationId="{D3702A3D-DD29-4D14-B725-E9DA3C7006E3}"/>
          </ac:picMkLst>
        </pc:picChg>
        <pc:picChg chg="add mod">
          <ac:chgData name="조 현영" userId="86576d6c08d227aa" providerId="LiveId" clId="{E604A8E6-4080-493C-899D-77F421A79459}" dt="2022-11-21T07:41:09.146" v="769" actId="1076"/>
          <ac:picMkLst>
            <pc:docMk/>
            <pc:sldMk cId="4044634252" sldId="821"/>
            <ac:picMk id="8" creationId="{96D3D6B7-5F92-9ED8-A194-D58DC691C7C0}"/>
          </ac:picMkLst>
        </pc:picChg>
        <pc:picChg chg="del">
          <ac:chgData name="조 현영" userId="86576d6c08d227aa" providerId="LiveId" clId="{E604A8E6-4080-493C-899D-77F421A79459}" dt="2022-11-21T07:40:48.565" v="763" actId="478"/>
          <ac:picMkLst>
            <pc:docMk/>
            <pc:sldMk cId="4044634252" sldId="821"/>
            <ac:picMk id="9" creationId="{2CF6895F-F413-49C7-BB96-0BFD7C72B298}"/>
          </ac:picMkLst>
        </pc:picChg>
      </pc:sldChg>
      <pc:sldChg chg="addSp delSp modSp mod">
        <pc:chgData name="조 현영" userId="86576d6c08d227aa" providerId="LiveId" clId="{E604A8E6-4080-493C-899D-77F421A79459}" dt="2022-11-21T07:42:57.299" v="786" actId="1076"/>
        <pc:sldMkLst>
          <pc:docMk/>
          <pc:sldMk cId="3847631077" sldId="823"/>
        </pc:sldMkLst>
        <pc:spChg chg="mod">
          <ac:chgData name="조 현영" userId="86576d6c08d227aa" providerId="LiveId" clId="{E604A8E6-4080-493C-899D-77F421A79459}" dt="2022-11-21T07:42:50.667" v="783" actId="14100"/>
          <ac:spMkLst>
            <pc:docMk/>
            <pc:sldMk cId="3847631077" sldId="823"/>
            <ac:spMk id="13" creationId="{B345E6B0-5410-4026-9971-BDE924940927}"/>
          </ac:spMkLst>
        </pc:spChg>
        <pc:picChg chg="add mod">
          <ac:chgData name="조 현영" userId="86576d6c08d227aa" providerId="LiveId" clId="{E604A8E6-4080-493C-899D-77F421A79459}" dt="2022-11-21T07:42:57.299" v="786" actId="1076"/>
          <ac:picMkLst>
            <pc:docMk/>
            <pc:sldMk cId="3847631077" sldId="823"/>
            <ac:picMk id="4" creationId="{D6956AB3-21EA-62E3-0F93-1C11994E939A}"/>
          </ac:picMkLst>
        </pc:picChg>
        <pc:picChg chg="del">
          <ac:chgData name="조 현영" userId="86576d6c08d227aa" providerId="LiveId" clId="{E604A8E6-4080-493C-899D-77F421A79459}" dt="2022-11-21T07:42:36.939" v="777" actId="478"/>
          <ac:picMkLst>
            <pc:docMk/>
            <pc:sldMk cId="3847631077" sldId="823"/>
            <ac:picMk id="5" creationId="{1FE14DE4-6F3B-410A-B2D5-4E32D7829115}"/>
          </ac:picMkLst>
        </pc:picChg>
        <pc:picChg chg="del">
          <ac:chgData name="조 현영" userId="86576d6c08d227aa" providerId="LiveId" clId="{E604A8E6-4080-493C-899D-77F421A79459}" dt="2022-11-21T07:42:36.060" v="776" actId="478"/>
          <ac:picMkLst>
            <pc:docMk/>
            <pc:sldMk cId="3847631077" sldId="823"/>
            <ac:picMk id="9" creationId="{472FFB18-B2F0-46F2-8B00-489A1446E8AB}"/>
          </ac:picMkLst>
        </pc:picChg>
      </pc:sldChg>
      <pc:sldChg chg="modSp mod">
        <pc:chgData name="조 현영" userId="86576d6c08d227aa" providerId="LiveId" clId="{E604A8E6-4080-493C-899D-77F421A79459}" dt="2022-11-21T07:41:14" v="770" actId="1076"/>
        <pc:sldMkLst>
          <pc:docMk/>
          <pc:sldMk cId="329468183" sldId="824"/>
        </pc:sldMkLst>
        <pc:picChg chg="mod">
          <ac:chgData name="조 현영" userId="86576d6c08d227aa" providerId="LiveId" clId="{E604A8E6-4080-493C-899D-77F421A79459}" dt="2022-11-21T07:41:14" v="770" actId="1076"/>
          <ac:picMkLst>
            <pc:docMk/>
            <pc:sldMk cId="329468183" sldId="824"/>
            <ac:picMk id="5" creationId="{8AB8DF84-6196-4CF1-A112-B9520D5FF2D1}"/>
          </ac:picMkLst>
        </pc:picChg>
      </pc:sldChg>
      <pc:sldChg chg="addSp delSp modSp mod">
        <pc:chgData name="조 현영" userId="86576d6c08d227aa" providerId="LiveId" clId="{E604A8E6-4080-493C-899D-77F421A79459}" dt="2022-11-21T07:41:44.357" v="775" actId="1076"/>
        <pc:sldMkLst>
          <pc:docMk/>
          <pc:sldMk cId="2566589712" sldId="825"/>
        </pc:sldMkLst>
        <pc:picChg chg="add mod">
          <ac:chgData name="조 현영" userId="86576d6c08d227aa" providerId="LiveId" clId="{E604A8E6-4080-493C-899D-77F421A79459}" dt="2022-11-21T07:41:32.436" v="773" actId="1076"/>
          <ac:picMkLst>
            <pc:docMk/>
            <pc:sldMk cId="2566589712" sldId="825"/>
            <ac:picMk id="4" creationId="{504D9A14-A227-CD95-FD48-F5910287C2A8}"/>
          </ac:picMkLst>
        </pc:picChg>
        <pc:picChg chg="del">
          <ac:chgData name="조 현영" userId="86576d6c08d227aa" providerId="LiveId" clId="{E604A8E6-4080-493C-899D-77F421A79459}" dt="2022-11-21T07:41:27.427" v="771" actId="478"/>
          <ac:picMkLst>
            <pc:docMk/>
            <pc:sldMk cId="2566589712" sldId="825"/>
            <ac:picMk id="6" creationId="{E1478F02-80B9-4BA3-B26C-958E8210408E}"/>
          </ac:picMkLst>
        </pc:picChg>
        <pc:picChg chg="add mod">
          <ac:chgData name="조 현영" userId="86576d6c08d227aa" providerId="LiveId" clId="{E604A8E6-4080-493C-899D-77F421A79459}" dt="2022-11-21T07:41:44.357" v="775" actId="1076"/>
          <ac:picMkLst>
            <pc:docMk/>
            <pc:sldMk cId="2566589712" sldId="825"/>
            <ac:picMk id="8" creationId="{B3978FA2-CB7B-ABB5-0B8A-B9D9B08A8A6F}"/>
          </ac:picMkLst>
        </pc:picChg>
      </pc:sldChg>
      <pc:sldChg chg="addSp delSp modSp mod">
        <pc:chgData name="조 현영" userId="86576d6c08d227aa" providerId="LiveId" clId="{E604A8E6-4080-493C-899D-77F421A79459}" dt="2022-11-21T07:44:20.655" v="822" actId="1076"/>
        <pc:sldMkLst>
          <pc:docMk/>
          <pc:sldMk cId="697108454" sldId="826"/>
        </pc:sldMkLst>
        <pc:picChg chg="del mod">
          <ac:chgData name="조 현영" userId="86576d6c08d227aa" providerId="LiveId" clId="{E604A8E6-4080-493C-899D-77F421A79459}" dt="2022-11-21T07:44:02.658" v="815" actId="478"/>
          <ac:picMkLst>
            <pc:docMk/>
            <pc:sldMk cId="697108454" sldId="826"/>
            <ac:picMk id="4" creationId="{F43432E4-5866-4111-B9A9-233DBFBC13AD}"/>
          </ac:picMkLst>
        </pc:picChg>
        <pc:picChg chg="add del mod">
          <ac:chgData name="조 현영" userId="86576d6c08d227aa" providerId="LiveId" clId="{E604A8E6-4080-493C-899D-77F421A79459}" dt="2022-11-21T07:44:13.013" v="818" actId="478"/>
          <ac:picMkLst>
            <pc:docMk/>
            <pc:sldMk cId="697108454" sldId="826"/>
            <ac:picMk id="5" creationId="{0A7D109B-2805-3A75-33D1-AE4A74C13BBF}"/>
          </ac:picMkLst>
        </pc:picChg>
        <pc:picChg chg="add mod">
          <ac:chgData name="조 현영" userId="86576d6c08d227aa" providerId="LiveId" clId="{E604A8E6-4080-493C-899D-77F421A79459}" dt="2022-11-21T07:44:20.655" v="822" actId="1076"/>
          <ac:picMkLst>
            <pc:docMk/>
            <pc:sldMk cId="697108454" sldId="826"/>
            <ac:picMk id="8" creationId="{7A4C8A20-191E-4E36-1EE9-5944E08DE166}"/>
          </ac:picMkLst>
        </pc:picChg>
      </pc:sldChg>
      <pc:sldChg chg="addSp delSp modSp mod">
        <pc:chgData name="조 현영" userId="86576d6c08d227aa" providerId="LiveId" clId="{E604A8E6-4080-493C-899D-77F421A79459}" dt="2022-11-21T07:45:13.841" v="831" actId="14100"/>
        <pc:sldMkLst>
          <pc:docMk/>
          <pc:sldMk cId="4135420423" sldId="827"/>
        </pc:sldMkLst>
        <pc:picChg chg="add mod">
          <ac:chgData name="조 현영" userId="86576d6c08d227aa" providerId="LiveId" clId="{E604A8E6-4080-493C-899D-77F421A79459}" dt="2022-11-21T07:45:07.451" v="828" actId="1076"/>
          <ac:picMkLst>
            <pc:docMk/>
            <pc:sldMk cId="4135420423" sldId="827"/>
            <ac:picMk id="4" creationId="{E5F9AB2D-6204-6E76-5C77-A91308A96A39}"/>
          </ac:picMkLst>
        </pc:picChg>
        <pc:picChg chg="del">
          <ac:chgData name="조 현영" userId="86576d6c08d227aa" providerId="LiveId" clId="{E604A8E6-4080-493C-899D-77F421A79459}" dt="2022-11-21T07:44:45.440" v="823" actId="478"/>
          <ac:picMkLst>
            <pc:docMk/>
            <pc:sldMk cId="4135420423" sldId="827"/>
            <ac:picMk id="5" creationId="{5A537E08-A632-47DF-AECA-B84A39ADB0DF}"/>
          </ac:picMkLst>
        </pc:picChg>
        <pc:picChg chg="add mod">
          <ac:chgData name="조 현영" userId="86576d6c08d227aa" providerId="LiveId" clId="{E604A8E6-4080-493C-899D-77F421A79459}" dt="2022-11-21T07:45:13.841" v="831" actId="14100"/>
          <ac:picMkLst>
            <pc:docMk/>
            <pc:sldMk cId="4135420423" sldId="827"/>
            <ac:picMk id="8" creationId="{FB44FD03-9C69-58EE-A13F-A0C1F87DF741}"/>
          </ac:picMkLst>
        </pc:picChg>
      </pc:sldChg>
      <pc:sldChg chg="addSp delSp modSp mod">
        <pc:chgData name="조 현영" userId="86576d6c08d227aa" providerId="LiveId" clId="{E604A8E6-4080-493C-899D-77F421A79459}" dt="2022-11-21T07:46:43.769" v="869" actId="20577"/>
        <pc:sldMkLst>
          <pc:docMk/>
          <pc:sldMk cId="84930693" sldId="828"/>
        </pc:sldMkLst>
        <pc:spChg chg="mod">
          <ac:chgData name="조 현영" userId="86576d6c08d227aa" providerId="LiveId" clId="{E604A8E6-4080-493C-899D-77F421A79459}" dt="2022-11-21T07:46:43.769" v="869" actId="20577"/>
          <ac:spMkLst>
            <pc:docMk/>
            <pc:sldMk cId="84930693" sldId="828"/>
            <ac:spMk id="13" creationId="{B345E6B0-5410-4026-9971-BDE924940927}"/>
          </ac:spMkLst>
        </pc:spChg>
        <pc:picChg chg="add mod">
          <ac:chgData name="조 현영" userId="86576d6c08d227aa" providerId="LiveId" clId="{E604A8E6-4080-493C-899D-77F421A79459}" dt="2022-11-21T07:45:43.351" v="834" actId="1076"/>
          <ac:picMkLst>
            <pc:docMk/>
            <pc:sldMk cId="84930693" sldId="828"/>
            <ac:picMk id="4" creationId="{35D9FDB5-FED0-5774-DEBF-F950EDCCEA96}"/>
          </ac:picMkLst>
        </pc:picChg>
        <pc:picChg chg="del">
          <ac:chgData name="조 현영" userId="86576d6c08d227aa" providerId="LiveId" clId="{E604A8E6-4080-493C-899D-77F421A79459}" dt="2022-11-21T07:45:38.463" v="832" actId="478"/>
          <ac:picMkLst>
            <pc:docMk/>
            <pc:sldMk cId="84930693" sldId="828"/>
            <ac:picMk id="5" creationId="{132CAE47-C1DE-4695-AF83-869D90C05EFF}"/>
          </ac:picMkLst>
        </pc:picChg>
        <pc:picChg chg="add mod">
          <ac:chgData name="조 현영" userId="86576d6c08d227aa" providerId="LiveId" clId="{E604A8E6-4080-493C-899D-77F421A79459}" dt="2022-11-21T07:46:30.883" v="860" actId="1076"/>
          <ac:picMkLst>
            <pc:docMk/>
            <pc:sldMk cId="84930693" sldId="828"/>
            <ac:picMk id="8" creationId="{AEF66316-120A-1444-9891-B46E9977D086}"/>
          </ac:picMkLst>
        </pc:picChg>
      </pc:sldChg>
      <pc:sldChg chg="addSp delSp modSp mod">
        <pc:chgData name="조 현영" userId="86576d6c08d227aa" providerId="LiveId" clId="{E604A8E6-4080-493C-899D-77F421A79459}" dt="2022-11-21T07:48:58.422" v="901" actId="1076"/>
        <pc:sldMkLst>
          <pc:docMk/>
          <pc:sldMk cId="681315626" sldId="829"/>
        </pc:sldMkLst>
        <pc:spChg chg="mod">
          <ac:chgData name="조 현영" userId="86576d6c08d227aa" providerId="LiveId" clId="{E604A8E6-4080-493C-899D-77F421A79459}" dt="2022-11-21T07:48:46.019" v="899" actId="14100"/>
          <ac:spMkLst>
            <pc:docMk/>
            <pc:sldMk cId="681315626" sldId="829"/>
            <ac:spMk id="13" creationId="{B345E6B0-5410-4026-9971-BDE924940927}"/>
          </ac:spMkLst>
        </pc:spChg>
        <pc:picChg chg="add del">
          <ac:chgData name="조 현영" userId="86576d6c08d227aa" providerId="LiveId" clId="{E604A8E6-4080-493C-899D-77F421A79459}" dt="2022-11-21T07:46:57.972" v="874" actId="478"/>
          <ac:picMkLst>
            <pc:docMk/>
            <pc:sldMk cId="681315626" sldId="829"/>
            <ac:picMk id="4" creationId="{380D51BE-5B2E-1132-F074-055414375EA5}"/>
          </ac:picMkLst>
        </pc:picChg>
        <pc:picChg chg="del">
          <ac:chgData name="조 현영" userId="86576d6c08d227aa" providerId="LiveId" clId="{E604A8E6-4080-493C-899D-77F421A79459}" dt="2022-11-21T07:46:54.273" v="870" actId="478"/>
          <ac:picMkLst>
            <pc:docMk/>
            <pc:sldMk cId="681315626" sldId="829"/>
            <ac:picMk id="5" creationId="{B31C490F-15B2-4D09-9720-465095C4E563}"/>
          </ac:picMkLst>
        </pc:picChg>
        <pc:picChg chg="add mod">
          <ac:chgData name="조 현영" userId="86576d6c08d227aa" providerId="LiveId" clId="{E604A8E6-4080-493C-899D-77F421A79459}" dt="2022-11-21T07:47:05.278" v="877" actId="1076"/>
          <ac:picMkLst>
            <pc:docMk/>
            <pc:sldMk cId="681315626" sldId="829"/>
            <ac:picMk id="8" creationId="{1996098B-F8D4-FE56-FED3-4D78352584C7}"/>
          </ac:picMkLst>
        </pc:picChg>
        <pc:picChg chg="del">
          <ac:chgData name="조 현영" userId="86576d6c08d227aa" providerId="LiveId" clId="{E604A8E6-4080-493C-899D-77F421A79459}" dt="2022-11-21T07:46:54.768" v="871" actId="478"/>
          <ac:picMkLst>
            <pc:docMk/>
            <pc:sldMk cId="681315626" sldId="829"/>
            <ac:picMk id="9" creationId="{42B31AE7-4369-463D-A1C1-8E33BACC99F3}"/>
          </ac:picMkLst>
        </pc:picChg>
        <pc:picChg chg="del">
          <ac:chgData name="조 현영" userId="86576d6c08d227aa" providerId="LiveId" clId="{E604A8E6-4080-493C-899D-77F421A79459}" dt="2022-11-21T07:46:55.490" v="872" actId="478"/>
          <ac:picMkLst>
            <pc:docMk/>
            <pc:sldMk cId="681315626" sldId="829"/>
            <ac:picMk id="12" creationId="{70F8CD24-6377-4A99-B49C-44EDA7DFD600}"/>
          </ac:picMkLst>
        </pc:picChg>
        <pc:picChg chg="add mod">
          <ac:chgData name="조 현영" userId="86576d6c08d227aa" providerId="LiveId" clId="{E604A8E6-4080-493C-899D-77F421A79459}" dt="2022-11-21T07:47:34.517" v="891" actId="1037"/>
          <ac:picMkLst>
            <pc:docMk/>
            <pc:sldMk cId="681315626" sldId="829"/>
            <ac:picMk id="14" creationId="{A411B2C5-3472-E62D-ED53-C4080EA4D469}"/>
          </ac:picMkLst>
        </pc:picChg>
        <pc:picChg chg="add mod">
          <ac:chgData name="조 현영" userId="86576d6c08d227aa" providerId="LiveId" clId="{E604A8E6-4080-493C-899D-77F421A79459}" dt="2022-11-21T07:48:03.157" v="895" actId="14100"/>
          <ac:picMkLst>
            <pc:docMk/>
            <pc:sldMk cId="681315626" sldId="829"/>
            <ac:picMk id="16" creationId="{E53FA246-2A6C-39EB-82B1-BD9691145144}"/>
          </ac:picMkLst>
        </pc:picChg>
        <pc:picChg chg="add mod">
          <ac:chgData name="조 현영" userId="86576d6c08d227aa" providerId="LiveId" clId="{E604A8E6-4080-493C-899D-77F421A79459}" dt="2022-11-21T07:48:58.422" v="901" actId="1076"/>
          <ac:picMkLst>
            <pc:docMk/>
            <pc:sldMk cId="681315626" sldId="829"/>
            <ac:picMk id="17" creationId="{DE7D21AF-C4EA-60FA-4677-EF23F02561F9}"/>
          </ac:picMkLst>
        </pc:picChg>
      </pc:sldChg>
      <pc:sldChg chg="addSp delSp modSp mod">
        <pc:chgData name="조 현영" userId="86576d6c08d227aa" providerId="LiveId" clId="{E604A8E6-4080-493C-899D-77F421A79459}" dt="2022-11-21T07:49:28.689" v="909" actId="1076"/>
        <pc:sldMkLst>
          <pc:docMk/>
          <pc:sldMk cId="137310945" sldId="830"/>
        </pc:sldMkLst>
        <pc:picChg chg="add mod">
          <ac:chgData name="조 현영" userId="86576d6c08d227aa" providerId="LiveId" clId="{E604A8E6-4080-493C-899D-77F421A79459}" dt="2022-11-21T07:49:16.043" v="906" actId="14100"/>
          <ac:picMkLst>
            <pc:docMk/>
            <pc:sldMk cId="137310945" sldId="830"/>
            <ac:picMk id="4" creationId="{E3B21CBC-23AD-C2DA-95FB-599EA61E53AA}"/>
          </ac:picMkLst>
        </pc:picChg>
        <pc:picChg chg="del">
          <ac:chgData name="조 현영" userId="86576d6c08d227aa" providerId="LiveId" clId="{E604A8E6-4080-493C-899D-77F421A79459}" dt="2022-11-21T07:49:11.112" v="902" actId="478"/>
          <ac:picMkLst>
            <pc:docMk/>
            <pc:sldMk cId="137310945" sldId="830"/>
            <ac:picMk id="6" creationId="{299F2575-6AFB-4644-A6E3-DB865FD9D518}"/>
          </ac:picMkLst>
        </pc:picChg>
        <pc:picChg chg="add mod">
          <ac:chgData name="조 현영" userId="86576d6c08d227aa" providerId="LiveId" clId="{E604A8E6-4080-493C-899D-77F421A79459}" dt="2022-11-21T07:49:28.689" v="909" actId="1076"/>
          <ac:picMkLst>
            <pc:docMk/>
            <pc:sldMk cId="137310945" sldId="830"/>
            <ac:picMk id="8" creationId="{333FE6D9-E7F8-E69A-D919-5E921B40BC18}"/>
          </ac:picMkLst>
        </pc:picChg>
        <pc:picChg chg="del">
          <ac:chgData name="조 현영" userId="86576d6c08d227aa" providerId="LiveId" clId="{E604A8E6-4080-493C-899D-77F421A79459}" dt="2022-11-21T07:49:11.639" v="903" actId="478"/>
          <ac:picMkLst>
            <pc:docMk/>
            <pc:sldMk cId="137310945" sldId="830"/>
            <ac:picMk id="9" creationId="{2A746582-C35F-4830-820A-53BE48ABA41F}"/>
          </ac:picMkLst>
        </pc:picChg>
      </pc:sldChg>
      <pc:sldChg chg="del">
        <pc:chgData name="조 현영" userId="86576d6c08d227aa" providerId="LiveId" clId="{E604A8E6-4080-493C-899D-77F421A79459}" dt="2022-11-21T07:28:28.189" v="240" actId="47"/>
        <pc:sldMkLst>
          <pc:docMk/>
          <pc:sldMk cId="1537919045" sldId="832"/>
        </pc:sldMkLst>
      </pc:sldChg>
      <pc:sldChg chg="addSp delSp modSp mod">
        <pc:chgData name="조 현영" userId="86576d6c08d227aa" providerId="LiveId" clId="{E604A8E6-4080-493C-899D-77F421A79459}" dt="2022-11-21T07:36:06.045" v="593" actId="20577"/>
        <pc:sldMkLst>
          <pc:docMk/>
          <pc:sldMk cId="2742728258" sldId="833"/>
        </pc:sldMkLst>
        <pc:spChg chg="mod">
          <ac:chgData name="조 현영" userId="86576d6c08d227aa" providerId="LiveId" clId="{E604A8E6-4080-493C-899D-77F421A79459}" dt="2022-11-21T07:35:53.378" v="506"/>
          <ac:spMkLst>
            <pc:docMk/>
            <pc:sldMk cId="2742728258" sldId="833"/>
            <ac:spMk id="2" creationId="{00000000-0000-0000-0000-000000000000}"/>
          </ac:spMkLst>
        </pc:spChg>
        <pc:spChg chg="mod">
          <ac:chgData name="조 현영" userId="86576d6c08d227aa" providerId="LiveId" clId="{E604A8E6-4080-493C-899D-77F421A79459}" dt="2022-11-21T07:36:06.045" v="593" actId="20577"/>
          <ac:spMkLst>
            <pc:docMk/>
            <pc:sldMk cId="2742728258" sldId="833"/>
            <ac:spMk id="13" creationId="{B345E6B0-5410-4026-9971-BDE924940927}"/>
          </ac:spMkLst>
        </pc:spChg>
        <pc:picChg chg="del">
          <ac:chgData name="조 현영" userId="86576d6c08d227aa" providerId="LiveId" clId="{E604A8E6-4080-493C-899D-77F421A79459}" dt="2022-11-21T07:34:55.722" v="464" actId="478"/>
          <ac:picMkLst>
            <pc:docMk/>
            <pc:sldMk cId="2742728258" sldId="833"/>
            <ac:picMk id="4" creationId="{272F55DF-4C76-44D0-A552-B664452FB23F}"/>
          </ac:picMkLst>
        </pc:picChg>
        <pc:picChg chg="add del mod">
          <ac:chgData name="조 현영" userId="86576d6c08d227aa" providerId="LiveId" clId="{E604A8E6-4080-493C-899D-77F421A79459}" dt="2022-11-21T07:35:37.556" v="502" actId="21"/>
          <ac:picMkLst>
            <pc:docMk/>
            <pc:sldMk cId="2742728258" sldId="833"/>
            <ac:picMk id="5" creationId="{CDBB1B22-0E6D-8B92-22DF-7E76FD938302}"/>
          </ac:picMkLst>
        </pc:picChg>
        <pc:picChg chg="add mod">
          <ac:chgData name="조 현영" userId="86576d6c08d227aa" providerId="LiveId" clId="{E604A8E6-4080-493C-899D-77F421A79459}" dt="2022-11-21T07:35:47.114" v="505"/>
          <ac:picMkLst>
            <pc:docMk/>
            <pc:sldMk cId="2742728258" sldId="833"/>
            <ac:picMk id="6" creationId="{07F9D4F7-A383-2604-D04F-42D8F4A69697}"/>
          </ac:picMkLst>
        </pc:picChg>
        <pc:picChg chg="del">
          <ac:chgData name="조 현영" userId="86576d6c08d227aa" providerId="LiveId" clId="{E604A8E6-4080-493C-899D-77F421A79459}" dt="2022-11-21T07:34:56.192" v="465" actId="478"/>
          <ac:picMkLst>
            <pc:docMk/>
            <pc:sldMk cId="2742728258" sldId="833"/>
            <ac:picMk id="8" creationId="{A27FAA9C-15CA-4513-B7CE-47007A3ED891}"/>
          </ac:picMkLst>
        </pc:picChg>
      </pc:sldChg>
      <pc:sldChg chg="addSp delSp modSp mod">
        <pc:chgData name="조 현영" userId="86576d6c08d227aa" providerId="LiveId" clId="{E604A8E6-4080-493C-899D-77F421A79459}" dt="2022-11-21T07:43:19.332" v="799" actId="14100"/>
        <pc:sldMkLst>
          <pc:docMk/>
          <pc:sldMk cId="1178863965" sldId="834"/>
        </pc:sldMkLst>
        <pc:picChg chg="add mod">
          <ac:chgData name="조 현영" userId="86576d6c08d227aa" providerId="LiveId" clId="{E604A8E6-4080-493C-899D-77F421A79459}" dt="2022-11-21T07:43:19.332" v="799" actId="14100"/>
          <ac:picMkLst>
            <pc:docMk/>
            <pc:sldMk cId="1178863965" sldId="834"/>
            <ac:picMk id="4" creationId="{C8E637EB-225C-4365-286F-79A5F5E02BCC}"/>
          </ac:picMkLst>
        </pc:picChg>
        <pc:picChg chg="del mod">
          <ac:chgData name="조 현영" userId="86576d6c08d227aa" providerId="LiveId" clId="{E604A8E6-4080-493C-899D-77F421A79459}" dt="2022-11-21T07:43:12.922" v="796" actId="478"/>
          <ac:picMkLst>
            <pc:docMk/>
            <pc:sldMk cId="1178863965" sldId="834"/>
            <ac:picMk id="5" creationId="{28FF5FE5-A223-41FA-85F3-A5E9F6DC91F8}"/>
          </ac:picMkLst>
        </pc:picChg>
        <pc:picChg chg="mod">
          <ac:chgData name="조 현영" userId="86576d6c08d227aa" providerId="LiveId" clId="{E604A8E6-4080-493C-899D-77F421A79459}" dt="2022-11-21T07:43:02.488" v="795" actId="1036"/>
          <ac:picMkLst>
            <pc:docMk/>
            <pc:sldMk cId="1178863965" sldId="834"/>
            <ac:picMk id="9" creationId="{5FC489F7-4D9A-4863-86D5-A83505689F23}"/>
          </ac:picMkLst>
        </pc:picChg>
      </pc:sldChg>
      <pc:sldChg chg="modSp mod">
        <pc:chgData name="조 현영" userId="86576d6c08d227aa" providerId="LiveId" clId="{E604A8E6-4080-493C-899D-77F421A79459}" dt="2022-11-21T07:43:44.324" v="813" actId="20577"/>
        <pc:sldMkLst>
          <pc:docMk/>
          <pc:sldMk cId="2072299655" sldId="835"/>
        </pc:sldMkLst>
        <pc:spChg chg="mod">
          <ac:chgData name="조 현영" userId="86576d6c08d227aa" providerId="LiveId" clId="{E604A8E6-4080-493C-899D-77F421A79459}" dt="2022-11-21T07:43:40.224" v="808" actId="6549"/>
          <ac:spMkLst>
            <pc:docMk/>
            <pc:sldMk cId="2072299655" sldId="835"/>
            <ac:spMk id="2" creationId="{00000000-0000-0000-0000-000000000000}"/>
          </ac:spMkLst>
        </pc:spChg>
        <pc:spChg chg="mod">
          <ac:chgData name="조 현영" userId="86576d6c08d227aa" providerId="LiveId" clId="{E604A8E6-4080-493C-899D-77F421A79459}" dt="2022-11-21T07:43:44.324" v="813" actId="20577"/>
          <ac:spMkLst>
            <pc:docMk/>
            <pc:sldMk cId="2072299655" sldId="835"/>
            <ac:spMk id="13" creationId="{B345E6B0-5410-4026-9971-BDE924940927}"/>
          </ac:spMkLst>
        </pc:spChg>
      </pc:sldChg>
      <pc:sldChg chg="addSp delSp modSp add mod">
        <pc:chgData name="조 현영" userId="86576d6c08d227aa" providerId="LiveId" clId="{E604A8E6-4080-493C-899D-77F421A79459}" dt="2022-11-21T07:37:36.066" v="743" actId="1076"/>
        <pc:sldMkLst>
          <pc:docMk/>
          <pc:sldMk cId="974777741" sldId="836"/>
        </pc:sldMkLst>
        <pc:spChg chg="mod">
          <ac:chgData name="조 현영" userId="86576d6c08d227aa" providerId="LiveId" clId="{E604A8E6-4080-493C-899D-77F421A79459}" dt="2022-11-21T07:36:29.311" v="627" actId="20577"/>
          <ac:spMkLst>
            <pc:docMk/>
            <pc:sldMk cId="974777741" sldId="836"/>
            <ac:spMk id="2" creationId="{00000000-0000-0000-0000-000000000000}"/>
          </ac:spMkLst>
        </pc:spChg>
        <pc:spChg chg="mod">
          <ac:chgData name="조 현영" userId="86576d6c08d227aa" providerId="LiveId" clId="{E604A8E6-4080-493C-899D-77F421A79459}" dt="2022-11-21T07:36:48.337" v="735" actId="20577"/>
          <ac:spMkLst>
            <pc:docMk/>
            <pc:sldMk cId="974777741" sldId="836"/>
            <ac:spMk id="13" creationId="{B345E6B0-5410-4026-9971-BDE924940927}"/>
          </ac:spMkLst>
        </pc:spChg>
        <pc:picChg chg="add mod">
          <ac:chgData name="조 현영" userId="86576d6c08d227aa" providerId="LiveId" clId="{E604A8E6-4080-493C-899D-77F421A79459}" dt="2022-11-21T07:37:18.927" v="741" actId="14100"/>
          <ac:picMkLst>
            <pc:docMk/>
            <pc:sldMk cId="974777741" sldId="836"/>
            <ac:picMk id="4" creationId="{B0C353EC-1165-8190-9601-BCC8604A0B48}"/>
          </ac:picMkLst>
        </pc:picChg>
        <pc:picChg chg="del">
          <ac:chgData name="조 현영" userId="86576d6c08d227aa" providerId="LiveId" clId="{E604A8E6-4080-493C-899D-77F421A79459}" dt="2022-11-21T07:37:07.846" v="736" actId="478"/>
          <ac:picMkLst>
            <pc:docMk/>
            <pc:sldMk cId="974777741" sldId="836"/>
            <ac:picMk id="6" creationId="{07F9D4F7-A383-2604-D04F-42D8F4A69697}"/>
          </ac:picMkLst>
        </pc:picChg>
        <pc:picChg chg="add mod">
          <ac:chgData name="조 현영" userId="86576d6c08d227aa" providerId="LiveId" clId="{E604A8E6-4080-493C-899D-77F421A79459}" dt="2022-11-21T07:37:36.066" v="743" actId="1076"/>
          <ac:picMkLst>
            <pc:docMk/>
            <pc:sldMk cId="974777741" sldId="836"/>
            <ac:picMk id="8" creationId="{F6AA4697-6D42-1554-36E6-6540C99159FB}"/>
          </ac:picMkLst>
        </pc:picChg>
      </pc:sldChg>
    </pc:docChg>
  </pc:docChgLst>
  <pc:docChgLst>
    <pc:chgData name="조 현영" userId="86576d6c08d227aa" providerId="LiveId" clId="{402C66CA-D900-41E4-8B9A-98CEC2D02AEA}"/>
    <pc:docChg chg="modSld">
      <pc:chgData name="조 현영" userId="86576d6c08d227aa" providerId="LiveId" clId="{402C66CA-D900-41E4-8B9A-98CEC2D02AEA}" dt="2022-12-16T10:17:40.985" v="2" actId="20577"/>
      <pc:docMkLst>
        <pc:docMk/>
      </pc:docMkLst>
      <pc:sldChg chg="addSp modSp mod">
        <pc:chgData name="조 현영" userId="86576d6c08d227aa" providerId="LiveId" clId="{402C66CA-D900-41E4-8B9A-98CEC2D02AEA}" dt="2022-12-16T10:17:40.985" v="2" actId="20577"/>
        <pc:sldMkLst>
          <pc:docMk/>
          <pc:sldMk cId="2095036623" sldId="267"/>
        </pc:sldMkLst>
        <pc:spChg chg="add mod">
          <ac:chgData name="조 현영" userId="86576d6c08d227aa" providerId="LiveId" clId="{402C66CA-D900-41E4-8B9A-98CEC2D02AEA}" dt="2022-12-16T10:17:40.985" v="2" actId="20577"/>
          <ac:spMkLst>
            <pc:docMk/>
            <pc:sldMk cId="2095036623" sldId="267"/>
            <ac:spMk id="2" creationId="{BA433B49-677C-72E2-1ADB-1CAE30B4CC92}"/>
          </ac:spMkLst>
        </pc:spChg>
        <pc:picChg chg="mod">
          <ac:chgData name="조 현영" userId="86576d6c08d227aa" providerId="LiveId" clId="{402C66CA-D900-41E4-8B9A-98CEC2D02AEA}" dt="2022-12-16T10:08:43.448" v="0" actId="14826"/>
          <ac:picMkLst>
            <pc:docMk/>
            <pc:sldMk cId="2095036623" sldId="267"/>
            <ac:picMk id="4" creationId="{FED1CF6B-2EDB-494D-9691-6DFFEDD689C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1903" y="6021315"/>
            <a:ext cx="4168751" cy="773390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91043"/>
            <a:ext cx="5111750" cy="56351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91043"/>
            <a:ext cx="2057400" cy="56351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91043"/>
            <a:ext cx="6019800" cy="56351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png"/><Relationship Id="rId5" Type="http://schemas.openxmlformats.org/officeDocument/2006/relationships/hyperlink" Target="http://localhost:8001/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4.png"/><Relationship Id="rId5" Type="http://schemas.openxmlformats.org/officeDocument/2006/relationships/hyperlink" Target="https://console.cloud.google.com/apis/credentials" TargetMode="Externa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1.png"/><Relationship Id="rId5" Type="http://schemas.openxmlformats.org/officeDocument/2006/relationships/hyperlink" Target="http://localhost:8001/" TargetMode="Externa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6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1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81903" y="3717035"/>
            <a:ext cx="2707530" cy="830996"/>
          </a:xfrm>
        </p:spPr>
        <p:txBody>
          <a:bodyPr/>
          <a:lstStyle/>
          <a:p>
            <a:pPr lvl="0"/>
            <a:r>
              <a:rPr lang="en-US" altLang="ko-KR" dirty="0"/>
              <a:t>16</a:t>
            </a:r>
            <a:r>
              <a:rPr lang="ko-KR" altLang="en-US" dirty="0"/>
              <a:t>장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D1CF6B-2EDB-494D-9691-6DFFEDD68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59" y="639"/>
            <a:ext cx="9119681" cy="6856721"/>
          </a:xfrm>
          <a:prstGeom prst="rect">
            <a:avLst/>
          </a:prstGeom>
        </p:spPr>
      </p:pic>
      <p:sp>
        <p:nvSpPr>
          <p:cNvPr id="2" name="제목 2">
            <a:extLst>
              <a:ext uri="{FF2B5EF4-FFF2-40B4-BE49-F238E27FC236}">
                <a16:creationId xmlns:a16="http://schemas.microsoft.com/office/drawing/2014/main" id="{BA433B49-677C-72E2-1ADB-1CAE30B4CC92}"/>
              </a:ext>
            </a:extLst>
          </p:cNvPr>
          <p:cNvSpPr txBox="1">
            <a:spLocks/>
          </p:cNvSpPr>
          <p:nvPr/>
        </p:nvSpPr>
        <p:spPr>
          <a:xfrm>
            <a:off x="309082" y="3947463"/>
            <a:ext cx="2707530" cy="830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altLang="ko-KR"/>
              <a:t>16</a:t>
            </a:r>
            <a:r>
              <a:rPr lang="ko-KR" altLang="en-US"/>
              <a:t>장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정책 수정하기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권한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버킷 정책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편집 메뉴 선택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코드를 입력 후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Resource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nodebird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자신의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버킷명으로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바꿀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16.2 AWS S3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EEA3D9-90F1-4862-8924-F13045502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564895"/>
            <a:ext cx="2873307" cy="33700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02CC65-0E42-C9B0-F974-14B137D16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3537" y="2379662"/>
            <a:ext cx="79057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08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내 보안 자격 증명하기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상단 메뉴에서 계정 이름 클릭 후 내 보안 자격 증명 메뉴 선택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16.2 AWS S3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71279C-7935-DC40-94C6-293FAA962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87" y="2379464"/>
            <a:ext cx="79724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72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액세스 키 발급받기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액세스 키 섹션에서 새 액세스 키 만들기 버튼 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보안 액세스 키는 다시 볼 수 없으므로 아래 그림의 키 파일 다운로드 버튼 눌러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16.2 AWS S3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FA0E61-F1BB-33AD-6DBA-209C9286B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449681"/>
            <a:ext cx="6581834" cy="259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99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9.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aws-sdk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도입하기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16.2 AWS S3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multer-s3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@aws-sdk/client-s3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패키지를 설치한 후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.env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발급받은 보안 키 기입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773DE8-ED11-456C-B22B-B42898505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75" y="4076573"/>
            <a:ext cx="5295900" cy="10858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DF88B2-222A-4405-BF5F-3E67CC459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5157210"/>
            <a:ext cx="5305425" cy="1304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B153DE-27BD-4D94-86FD-0B4AE0EFA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938" y="2334852"/>
            <a:ext cx="3461688" cy="16524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FD05FC-2D97-6B40-3315-4CD395D816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6864" y="1783069"/>
            <a:ext cx="2178701" cy="47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88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10.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aws-sdk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도입하기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16.2 AWS S3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651395" y="1355148"/>
            <a:ext cx="439930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S3Client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AWS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관한 설정을 함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(ap-northeast-2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는 서울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리전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multer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multerS3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교체함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버킷은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여러분의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버킷명을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사용할 것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req.file.location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S3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버킷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이미지 주소가 담겨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9C5929-9AD4-CCE5-AA19-90F6EF9C9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703" y="1124720"/>
            <a:ext cx="2685173" cy="32188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12ABA7-AB0D-C141-37A8-AD458383B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463" y="4343521"/>
            <a:ext cx="2733483" cy="167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55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업로드 시도하기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16.2 AWS S3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  <a:hlinkClick r:id="rId5"/>
              </a:rPr>
              <a:t>http://localhost:8001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접속하여 로그인 후 이미지 업로드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S3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버킷에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이미지가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업로드된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것 확인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CA6835-8F61-8981-03CE-E32017C7B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96" y="2083956"/>
            <a:ext cx="3764736" cy="30732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82D83D-D1F3-03D5-94FE-23EE4AAE4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183" y="4273045"/>
            <a:ext cx="6123956" cy="249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53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16.3 AWS Lambda </a:t>
            </a:r>
            <a:r>
              <a:rPr lang="ko-KR" altLang="en-US" dirty="0"/>
              <a:t>사용하기</a:t>
            </a:r>
          </a:p>
        </p:txBody>
      </p:sp>
    </p:spTree>
    <p:extLst>
      <p:ext uri="{BB962C8B-B14F-4D97-AF65-F5344CB8AC3E}">
        <p14:creationId xmlns:p14="http://schemas.microsoft.com/office/powerpoint/2010/main" val="3120123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리사이징을 위해 람다 사용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리사이징은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CPU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많이 사용하기 때문에 기존 서버로 작업하면 무리가 감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Lambda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기능을 사용해 필요할 때만 서버를 실행해서 리사이징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DCA9E6-FFF3-4446-8813-9F2F05D60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2737716"/>
            <a:ext cx="53816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14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람다용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package.json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작성하기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aws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-upload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 만든 후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package.json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Lambda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기능을 사용해 필요할 때만 서버를 실행해서 리사이징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957750-58EE-6046-1776-D101973E9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2119754"/>
            <a:ext cx="3323171" cy="433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35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sharp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리사이징하기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4378132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Sharp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는 이미지 리사이징을 위한 라이브러리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exports.handler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람다 실행 부분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event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버킷과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데이터 정보가 들어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s3.getObject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이미지를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버킷에서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가져옴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sharp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리사이징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resize(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inside(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비율 유지하면서 꽉 차게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toFormat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확장자 지정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toBuffer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버퍼로 변환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S3.putObject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버킷에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이미지 데이터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callback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람다 종료 및 응답 데이터 전달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36762B-7648-349A-AFDC-DE9E96AE4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2557" y="1239934"/>
            <a:ext cx="2822743" cy="8697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FA93D4-98E1-5FF2-02A9-471679DEF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216" y="2096949"/>
            <a:ext cx="4017095" cy="458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15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3600" b="1" dirty="0">
                <a:solidFill>
                  <a:srgbClr val="C00000"/>
                </a:solidFill>
              </a:rPr>
              <a:t>16</a:t>
            </a:r>
            <a:r>
              <a:rPr lang="ko-KR" altLang="en-US" sz="3600" b="1" dirty="0">
                <a:solidFill>
                  <a:srgbClr val="C00000"/>
                </a:solidFill>
              </a:rPr>
              <a:t>장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159893" y="1643183"/>
            <a:ext cx="4824214" cy="3081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서버리스 이해하기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16.2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AWS S3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16.3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AWS Lambda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16.4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Google Cloud Storage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16.5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Google Cloud Functions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코드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깃허브로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전송하기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먼저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GitHub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aws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-upload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리파지토리로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올린 후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Lightsail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인스턴스에서 클론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압축 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S3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업로드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F3F251-959D-4B34-8D5B-967C869BB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3774642"/>
            <a:ext cx="3771900" cy="1162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CB401A-7A0D-4FDA-1BE6-8FE5CB14D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93" y="2075193"/>
            <a:ext cx="55245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14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코드 압축해서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S3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보내기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압축 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S3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업로드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CF3A9A-4602-4B94-ABFB-2F35762EA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816004"/>
            <a:ext cx="5286375" cy="1123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BD4AF7-5D6F-4AAE-A2A9-28033AC79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45" y="2968928"/>
            <a:ext cx="6419850" cy="23431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5694288-4765-4D35-B2E0-55D9A4A92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31" y="5340189"/>
            <a:ext cx="32861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1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람다 서비스 설정하기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컴퓨팅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-Lambda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CD31CC-70A7-7905-D6D8-7943842D7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1931218"/>
            <a:ext cx="79343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02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새 함수 만들기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함수 생성 버튼 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950597-CED3-7A9B-FEDF-E31DECBFA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12" y="1873611"/>
            <a:ext cx="79533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86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새 함수 만들기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함수명은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node-deploy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런타임은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Node.js 12.x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으로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역할은 템플릿에서 새 역할 생성 선택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S3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 읽기 전용 권한 부여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031D8B-592F-5181-CC34-F4297DED2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15" y="2046432"/>
            <a:ext cx="79533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38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9. zip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파일 업로드하기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코드 섹션에서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S3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올린 파일을 선택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1800" b="0" i="0" u="none" strike="noStrike" baseline="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https://</a:t>
            </a:r>
            <a:r>
              <a:rPr lang="ko-KR" altLang="en-US" sz="1800" b="0" i="0" u="none" strike="noStrike" baseline="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버킷명</a:t>
            </a:r>
            <a:r>
              <a:rPr lang="en-US" altLang="ko-KR" sz="1800" b="0" i="0" u="none" strike="noStrike" baseline="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.s3.</a:t>
            </a:r>
            <a:r>
              <a:rPr lang="ko-KR" altLang="en-US" sz="1800" b="0" i="0" u="none" strike="noStrike" baseline="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지역명</a:t>
            </a:r>
            <a:r>
              <a:rPr lang="en-US" altLang="ko-KR" sz="1800" b="0" i="0" u="none" strike="noStrike" baseline="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.amazonaws.com/</a:t>
            </a:r>
            <a:r>
              <a:rPr lang="ko-KR" altLang="en-US" sz="1800" b="0" i="0" u="none" strike="noStrike" baseline="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27E96F-4BC5-0819-6143-D3F3A366F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20" y="2046432"/>
            <a:ext cx="79533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63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11. S3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트리거로 설정하기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좌측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S3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트리거로 선택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F84164-094A-6B05-27A1-E91378A4A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" y="1758397"/>
            <a:ext cx="79152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59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12.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트리거 상세 설정하기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모든 객체 생성 이벤트를 선택하고 접미사에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original/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누른 후 저장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EBD12A-1A33-B95D-E8C8-3838ED897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" y="1816004"/>
            <a:ext cx="79152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56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13.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NodeBird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람다 연결하기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기존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original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 부분을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thumb(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리사이징 됨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폴더로 교체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FE8409-B188-8F4A-AF69-0A0C41C47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16004"/>
            <a:ext cx="2419494" cy="8637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6A5428-5A44-D543-8119-BF5AD8FAE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2657834"/>
            <a:ext cx="2995564" cy="8287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A590D0-FD19-AC83-4ED6-E6D81214A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3109" y="1727703"/>
            <a:ext cx="5104941" cy="42195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61189D1-0CA0-6DBF-90BA-01C40926BC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082" y="4446963"/>
            <a:ext cx="4032731" cy="22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89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업로드하기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람다를 통해 이미지 리사이징 된 것 확인하기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0766C1-7356-3D48-7A01-3D5EA9AA1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" y="1857375"/>
            <a:ext cx="7807325" cy="306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01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16.1 </a:t>
            </a:r>
            <a:r>
              <a:rPr lang="ko-KR" altLang="en-US" dirty="0"/>
              <a:t>서버리스 이해하기</a:t>
            </a:r>
          </a:p>
        </p:txBody>
      </p:sp>
    </p:spTree>
    <p:extLst>
      <p:ext uri="{BB962C8B-B14F-4D97-AF65-F5344CB8AC3E}">
        <p14:creationId xmlns:p14="http://schemas.microsoft.com/office/powerpoint/2010/main" val="2085549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30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16.4 Google Cloud Storage </a:t>
            </a:r>
            <a:r>
              <a:rPr lang="ko-KR" altLang="en-US" dirty="0"/>
              <a:t>사용하기</a:t>
            </a:r>
          </a:p>
        </p:txBody>
      </p:sp>
    </p:spTree>
    <p:extLst>
      <p:ext uri="{BB962C8B-B14F-4D97-AF65-F5344CB8AC3E}">
        <p14:creationId xmlns:p14="http://schemas.microsoft.com/office/powerpoint/2010/main" val="2146085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Cloud Storage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이용하기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16.4 Google Cloud Storage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좌측 메뉴에서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Storage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선택한 후 버킷 만들기 버튼 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89C04B-48D2-5680-DA1B-4630CFC23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90" y="1970561"/>
            <a:ext cx="8001000" cy="3733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727182-5D6D-D7A0-DBF1-F0FF847F1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179" y="4076278"/>
            <a:ext cx="4616418" cy="242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2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Cloud Storage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만들기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16.4 Google Cloud Storage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버킷 이름은 고유해야 하므로 고유한 버킷 이름을 정한 후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region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은 서울로 설정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.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만들기 버튼 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2B284-B70B-B16D-F9BA-0CA1E8E37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15" y="2098843"/>
            <a:ext cx="7915275" cy="4152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6369A3-8DF0-669C-D5D3-91062FC28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768" y="3428999"/>
            <a:ext cx="5819232" cy="305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71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권한 수정하기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16.4 Google Cloud Storage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195863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우측 버킷 메뉴에서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엑세스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수정 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 PRINCIPAL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구성원 추가에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allUsers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입력하고 저장소 개체 뷰어 선택 후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세분화된 권한으로 전환하기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9C4728-9407-B29A-2E92-AA2E1403E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148" y="1176553"/>
            <a:ext cx="6567198" cy="53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서비스 계정 발급받기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16.4 Google Cloud Storage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  <a:hlinkClick r:id="rId5"/>
              </a:rPr>
              <a:t>https://console.cloud.google.com/apis/credentials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 접속하기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인증 정보 화면에서 서비스 계정 선택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62C92C-6A6E-519A-072C-777E74A76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187" y="2119373"/>
            <a:ext cx="6934395" cy="420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90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서비스 계정 발급받기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16.4 Google Cloud Storage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저장소 관리자 권한 추가 후 완료 버튼을 눌러 생성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F9D4F7-A383-2604-D04F-42D8F4A69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58397"/>
            <a:ext cx="6358671" cy="438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28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API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키 만들기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16.4 Google Cloud Storage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생성한 서비스 계정을 누르고 키 탭에 들어가서 키 추가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-&gt;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새 키 만들기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C353EC-1165-8190-9601-BCC8604A0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58397"/>
            <a:ext cx="5242237" cy="47248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AA4697-6D42-1554-36E6-6540C9915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3109" y="3367496"/>
            <a:ext cx="52768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77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클라우드 스토리지 연결하기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16.4 Google Cloud Storage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4147704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multer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-google-storage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와 </a:t>
            </a:r>
            <a:r>
              <a:rPr lang="en-US" altLang="ko-KR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axios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설치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routes/post.js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multer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-google-storage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multer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대신 연결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아까 다운받은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json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이름을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keyFilename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입력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projectId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프로젝트의 아이디 입력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홈 메뉴의 프로젝트 정보 섹션에 있음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C54CAD-952E-03D3-1611-064A5B640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608" y="1176553"/>
            <a:ext cx="4111362" cy="4383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145403-07AB-F27D-7D53-3C2E3A375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214" y="5571362"/>
            <a:ext cx="2246673" cy="8801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DD9E6F-0DA7-5CAA-214B-BF64449A42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466" y="3889856"/>
            <a:ext cx="3175184" cy="176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64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업로드 시도하기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16.4 Google Cloud Storage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  <a:hlinkClick r:id="rId5"/>
              </a:rPr>
              <a:t>http://localhost:8001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접속하여 로그인 후 이미지 업로드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클라우드 스토리지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버킷에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이미지가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업로드된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것 확인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B277DB-6D77-B90F-1044-FE1E4C250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60" y="2133617"/>
            <a:ext cx="2995564" cy="24072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D3D6B7-5F92-9ED8-A194-D58DC691C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506" y="3837461"/>
            <a:ext cx="6612322" cy="225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34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39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16.5 Google Cloud Functions </a:t>
            </a:r>
            <a:r>
              <a:rPr lang="ko-KR" altLang="en-US" dirty="0"/>
              <a:t>사용하기</a:t>
            </a:r>
          </a:p>
        </p:txBody>
      </p:sp>
    </p:spTree>
    <p:extLst>
      <p:ext uri="{BB962C8B-B14F-4D97-AF65-F5344CB8AC3E}">
        <p14:creationId xmlns:p14="http://schemas.microsoft.com/office/powerpoint/2010/main" val="339230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서버리스 컴퓨팅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서버리스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(serverless,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server+less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서버가 없다는 뜻이지만 서버가 없는 것은 아니고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서버를 직접 운영하지 않아도 된다는 뜻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개발자는 자신의 서비스 로직 작성에만 집중할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단순히 코드를 업로드한 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사용량에 따라 요금을 지불하면 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함수처럼 호출할 때만 실행됨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FaaS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(Function as a Service))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시간 작동할 필요가 없는 서버인 경우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서버리스 컴퓨팅을 사용하면 요금 절약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AWS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Lambda, GCP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Cloud Functions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Firebase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유명함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활용해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NodeBird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업로드하는 이미지를 리사이징 및 저장할 것임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서버리스</a:t>
            </a:r>
          </a:p>
        </p:txBody>
      </p:sp>
    </p:spTree>
    <p:extLst>
      <p:ext uri="{BB962C8B-B14F-4D97-AF65-F5344CB8AC3E}">
        <p14:creationId xmlns:p14="http://schemas.microsoft.com/office/powerpoint/2010/main" val="1464793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이미지 리사이징을 위해 </a:t>
            </a:r>
            <a:r>
              <a:rPr lang="ko-KR" altLang="en-US" dirty="0" err="1">
                <a:solidFill>
                  <a:schemeClr val="tx1"/>
                </a:solidFill>
              </a:rPr>
              <a:t>펑션</a:t>
            </a:r>
            <a:r>
              <a:rPr lang="ko-KR" altLang="en-US" dirty="0">
                <a:solidFill>
                  <a:schemeClr val="tx1"/>
                </a:solidFill>
              </a:rPr>
              <a:t> 사용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16.5 Google Cloud Functions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리사이징은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CPU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많이 사용하기 때문에 기존 서버로 작업하면 무리가 감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Cloud Functions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기능을 사용해 필요할 때만 서버를 실행해서 리사이징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8DF84-6196-4CF1-A112-B9520D5FF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94" y="2507288"/>
            <a:ext cx="64389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8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 err="1">
                <a:solidFill>
                  <a:schemeClr val="tx1"/>
                </a:solidFill>
              </a:rPr>
              <a:t>펑션용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package.json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작성하기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16.5 Google Cloud Functions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gcp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-upload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 안에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package.json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작성하기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4D9A14-A227-CD95-FD48-F5910287C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31" y="1816004"/>
            <a:ext cx="4648200" cy="3962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978FA2-CB7B-ABB5-0B8A-B9D9B08A8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214" y="3452673"/>
            <a:ext cx="41814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89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펑션으로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이미지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리사이징하기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16.5 Google Cloud Functions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1" y="1355148"/>
            <a:ext cx="3802062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resizeAndUpload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메서드에 코드 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storage.bucket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버킷명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).file(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파일명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readStream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파일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읽어들임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sharp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이미지 리사이징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writeStream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파일 출력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resolve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응답 마무리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956AB3-21EA-62E3-0F93-1C11994E9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65" y="1176553"/>
            <a:ext cx="3129613" cy="502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31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코드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깃허브로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전송하기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16.5 Google Cloud Functions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먼저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GitHub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gcp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-upload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리포지터리로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올린 후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컴퓨트엔진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인스턴스에서 클론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압축 후 클라우드 스토리지로 업로드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C489F7-4D9A-4863-86D5-A83505689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571" y="3764732"/>
            <a:ext cx="3810000" cy="11620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E637EB-225C-4365-286F-79A5F5E02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71" y="2131687"/>
            <a:ext cx="4768515" cy="145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63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코드 압축해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GCS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보내기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16.5 Google Cloud Functions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압축 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GCS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업로드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8AF7CC-E0B9-4BFC-AF73-0E4325B6A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58397"/>
            <a:ext cx="5276850" cy="1390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0068B2-FF76-484E-A8D1-E72CDBBF6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58" y="3327641"/>
            <a:ext cx="34194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99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펑션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이용하기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16.5 Google Cloud Functions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09" y="1355148"/>
            <a:ext cx="8105495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GCP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웹사이트 좌측 메뉴에서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Cloud Functions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선택한 후 함수 만들기 버튼 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4C8A20-191E-4E36-1EE9-5944E08DE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2104039"/>
            <a:ext cx="7130234" cy="406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08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새 함수 만들기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16.5 Google Cloud Functions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09" y="1355148"/>
            <a:ext cx="8105495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함수 만들기 버튼 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F9AB2D-6204-6E76-5C77-A91308A96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19" y="1816004"/>
            <a:ext cx="5209990" cy="2972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44FD03-9C69-58EE-A13F-A0C1F87DF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512" y="3371393"/>
            <a:ext cx="5210364" cy="274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20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함수 설정하기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16.5 Google Cloud Functions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09" y="1355148"/>
            <a:ext cx="8105495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함수 이름은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gcp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-upload</a:t>
            </a: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리전은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서울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Cloud Storage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트리거 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아까 만든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버킷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선택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아까 업로드한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zip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선택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실행할 함수 이름은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resizeAndUpload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배포 버튼으로 설정 완료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D9FDB5-FED0-5774-DEBF-F950EDCCE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70" y="1355146"/>
            <a:ext cx="2571750" cy="4543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F66316-120A-1444-9891-B46E9977D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4177891"/>
            <a:ext cx="2989746" cy="330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0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9.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NodeBird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펑션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연결하기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16.5 Google Cloud Functions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435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기존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original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 부분을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thumb(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리사이징 됨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폴더로 교체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96098B-F8D4-FE56-FED3-4D7835258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29446"/>
            <a:ext cx="2935269" cy="8520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11B2C5-3472-E62D-ED53-C4080EA4D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2581477"/>
            <a:ext cx="2649922" cy="6424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53FA246-2A6C-39EB-82B1-BD96911451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537" y="1736445"/>
            <a:ext cx="3514027" cy="27632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E7D21AF-C4EA-60FA-4677-EF23F02561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1222" y="4053000"/>
            <a:ext cx="3110778" cy="17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15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10.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업로드하기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16.5 Google Cloud Functions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펑션을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통해 이미지 리사이징 된 것 확인하기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B21CBC-23AD-C2DA-95FB-599EA61E5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17" y="1758398"/>
            <a:ext cx="3744455" cy="25512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3FE6D9-E7F8-E69A-D919-5E921B40B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260" y="3840915"/>
            <a:ext cx="6389247" cy="241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0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16.2 AWS S3 </a:t>
            </a:r>
            <a:r>
              <a:rPr lang="ko-KR" altLang="en-US" dirty="0"/>
              <a:t>사용하기</a:t>
            </a:r>
          </a:p>
        </p:txBody>
      </p:sp>
    </p:spTree>
    <p:extLst>
      <p:ext uri="{BB962C8B-B14F-4D97-AF65-F5344CB8AC3E}">
        <p14:creationId xmlns:p14="http://schemas.microsoft.com/office/powerpoint/2010/main" val="387679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AWS S3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사용해보기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스토리지 섹션의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S3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선택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16.2 AWS S3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1527B3-EC01-8009-C167-86004FEFF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94" y="1931218"/>
            <a:ext cx="80581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12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만들기나 시작하기 버튼 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16.2 AWS S3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404CDC-7AAF-675B-D7DE-E52DD578E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43" y="1873611"/>
            <a:ext cx="77724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9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리전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이름은 고유해야 하므로 고유한 이름을 사용할 것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정하기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권한에서 모든 퍼블릭 액세스 차단 체크박스 해제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16.2 AWS S3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4B9A7-54EE-2232-B413-3AE533420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24" y="2449681"/>
            <a:ext cx="3992484" cy="41518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C8DAD8-E337-8B5F-328A-8A6CD60BB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870" y="2672307"/>
            <a:ext cx="4065109" cy="39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63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생성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화면이 뜨면 생성된 버킷 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16.2 AWS S3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D0A219-2769-8D75-82E1-FA2E23477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62" y="1890039"/>
            <a:ext cx="79914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6710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15968</TotalTime>
  <Words>1217</Words>
  <Application>Microsoft Office PowerPoint</Application>
  <PresentationFormat>화면 슬라이드 쇼(4:3)</PresentationFormat>
  <Paragraphs>212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58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1_Office Theme</vt:lpstr>
      <vt:lpstr>2_Office Theme</vt:lpstr>
      <vt:lpstr>16장</vt:lpstr>
      <vt:lpstr>16장</vt:lpstr>
      <vt:lpstr>16.1 서버리스 이해하기</vt:lpstr>
      <vt:lpstr>1. 서버리스 컴퓨팅 이해하기</vt:lpstr>
      <vt:lpstr>16.2 AWS S3 사용하기</vt:lpstr>
      <vt:lpstr>1. AWS S3 사용해보기</vt:lpstr>
      <vt:lpstr>2. 버킷 만들기</vt:lpstr>
      <vt:lpstr>3. 버킷 리전 설정하기</vt:lpstr>
      <vt:lpstr>4. 버킷 생성 확인하기</vt:lpstr>
      <vt:lpstr>5. 버킷 정책 수정하기</vt:lpstr>
      <vt:lpstr>6. 내 보안 자격 증명하기</vt:lpstr>
      <vt:lpstr>7. 액세스 키 발급받기</vt:lpstr>
      <vt:lpstr>9. aws-sdk로 S3 도입하기</vt:lpstr>
      <vt:lpstr>10. aws-sdk로 S3 도입하기</vt:lpstr>
      <vt:lpstr>11. 이미지 업로드 시도하기</vt:lpstr>
      <vt:lpstr>16.3 AWS Lambda 사용하기</vt:lpstr>
      <vt:lpstr>1. 이미지 리사이징을 위해 람다 사용</vt:lpstr>
      <vt:lpstr>2. 람다용 package.json 작성하기</vt:lpstr>
      <vt:lpstr>3. sharp로 리사이징하기</vt:lpstr>
      <vt:lpstr>4. 코드 깃허브로 전송하기</vt:lpstr>
      <vt:lpstr>5. 코드 압축해서 S3로 보내기</vt:lpstr>
      <vt:lpstr>6. 람다 서비스 설정하기</vt:lpstr>
      <vt:lpstr>7. 새 함수 만들기</vt:lpstr>
      <vt:lpstr>8. 새 함수 만들기</vt:lpstr>
      <vt:lpstr>9. zip 파일 업로드하기</vt:lpstr>
      <vt:lpstr>11. S3를 트리거로 설정하기</vt:lpstr>
      <vt:lpstr>12. 트리거 상세 설정하기</vt:lpstr>
      <vt:lpstr>13. NodeBird에 람다 연결하기</vt:lpstr>
      <vt:lpstr>14. 이미지 업로드하기</vt:lpstr>
      <vt:lpstr>16.4 Google Cloud Storage 사용하기</vt:lpstr>
      <vt:lpstr>1. Cloud Storage 이용하기</vt:lpstr>
      <vt:lpstr>2. Cloud Storage 버킷 만들기</vt:lpstr>
      <vt:lpstr>3. 버킷 권한 수정하기</vt:lpstr>
      <vt:lpstr>4. 서비스 계정 발급받기</vt:lpstr>
      <vt:lpstr>4. 서비스 계정 발급받기</vt:lpstr>
      <vt:lpstr>5. API 키 만들기</vt:lpstr>
      <vt:lpstr>6. 클라우드 스토리지 연결하기</vt:lpstr>
      <vt:lpstr>11. 이미지 업로드 시도하기</vt:lpstr>
      <vt:lpstr>16.5 Google Cloud Functions 사용하기</vt:lpstr>
      <vt:lpstr>1. 이미지 리사이징을 위해 펑션 사용</vt:lpstr>
      <vt:lpstr>2. 펑션용 package.json 작성하기</vt:lpstr>
      <vt:lpstr>3. 펑션으로 이미지 리사이징하기</vt:lpstr>
      <vt:lpstr>4. 코드 깃허브로 전송하기</vt:lpstr>
      <vt:lpstr>5. 코드 압축해 GCS로 보내기</vt:lpstr>
      <vt:lpstr>6. 펑션 이용하기</vt:lpstr>
      <vt:lpstr>7. 새 함수 만들기</vt:lpstr>
      <vt:lpstr>8. 함수 설정하기</vt:lpstr>
      <vt:lpstr>9. NodeBird에 펑션 연결하기</vt:lpstr>
      <vt:lpstr>10. 이미지 업로드하기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조 현영</cp:lastModifiedBy>
  <cp:revision>368</cp:revision>
  <cp:lastPrinted>2016-08-10T06:58:55Z</cp:lastPrinted>
  <dcterms:created xsi:type="dcterms:W3CDTF">2013-04-05T19:58:06Z</dcterms:created>
  <dcterms:modified xsi:type="dcterms:W3CDTF">2022-12-16T10:17:42Z</dcterms:modified>
</cp:coreProperties>
</file>